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99FF"/>
    <a:srgbClr val="33CCFF"/>
    <a:srgbClr val="99CCFF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840" y="152"/>
      </p:cViewPr>
      <p:guideLst>
        <p:guide orient="horz" pos="2736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D1385-2B70-4840-8FD1-113FF523BB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5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F7099-1D77-C44F-B7D2-6A1861D919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BD803-27D3-EF48-AABF-0D592D1B9D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78AA5-46BA-1743-B189-0F83B02E2E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8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8C892-4B4A-F249-BC59-1398034525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2C28C-4FAC-D940-B56E-139D0D79E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8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5C98E-9CEC-2C4F-9B15-48F95A14F0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8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37549-17E2-7C47-9231-1468572333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2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21CDC-4A30-7C4E-B634-A52D1F539D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1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76F64-46DC-A140-89AC-8F80B5BF88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4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1306A-F17B-1D45-BC9F-21B077DB98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9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16FEAD-F677-D94C-8AAB-8273181F26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1219200" y="1524000"/>
            <a:ext cx="2819400" cy="1981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pPr algn="ctr"/>
            <a:r>
              <a:rPr lang="en-US" sz="1800">
                <a:latin typeface="Helvetica" charset="0"/>
              </a:rPr>
              <a:t>Bit equal</a:t>
            </a:r>
          </a:p>
        </p:txBody>
      </p:sp>
      <p:sp>
        <p:nvSpPr>
          <p:cNvPr id="2103" name="Freeform 55"/>
          <p:cNvSpPr>
            <a:spLocks/>
          </p:cNvSpPr>
          <p:nvPr/>
        </p:nvSpPr>
        <p:spPr bwMode="auto">
          <a:xfrm flipV="1">
            <a:off x="2820988" y="2133600"/>
            <a:ext cx="533400" cy="3048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54"/>
          <p:cNvSpPr>
            <a:spLocks/>
          </p:cNvSpPr>
          <p:nvPr/>
        </p:nvSpPr>
        <p:spPr bwMode="auto">
          <a:xfrm>
            <a:off x="2820988" y="2743200"/>
            <a:ext cx="533400" cy="3048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876675" y="2584450"/>
            <a:ext cx="39211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3278188" y="2362200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3278188" y="2362200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1908176" y="2819400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19"/>
          <p:cNvSpPr>
            <a:spLocks/>
          </p:cNvSpPr>
          <p:nvPr/>
        </p:nvSpPr>
        <p:spPr bwMode="auto">
          <a:xfrm rot="5400000">
            <a:off x="1825625" y="2446338"/>
            <a:ext cx="301625" cy="292100"/>
          </a:xfrm>
          <a:custGeom>
            <a:avLst/>
            <a:gdLst>
              <a:gd name="T0" fmla="*/ 0 w 190"/>
              <a:gd name="T1" fmla="*/ 0 h 184"/>
              <a:gd name="T2" fmla="*/ 0 w 190"/>
              <a:gd name="T3" fmla="*/ 184 h 184"/>
              <a:gd name="T4" fmla="*/ 190 w 190"/>
              <a:gd name="T5" fmla="*/ 92 h 184"/>
              <a:gd name="T6" fmla="*/ 0 w 190"/>
              <a:gd name="T7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 rot="5400000">
            <a:off x="1825625" y="2443163"/>
            <a:ext cx="301625" cy="292100"/>
          </a:xfrm>
          <a:custGeom>
            <a:avLst/>
            <a:gdLst>
              <a:gd name="T0" fmla="*/ 0 w 190"/>
              <a:gd name="T1" fmla="*/ 0 h 184"/>
              <a:gd name="T2" fmla="*/ 0 w 190"/>
              <a:gd name="T3" fmla="*/ 184 h 184"/>
              <a:gd name="T4" fmla="*/ 190 w 190"/>
              <a:gd name="T5" fmla="*/ 92 h 184"/>
              <a:gd name="T6" fmla="*/ 0 w 190"/>
              <a:gd name="T7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21"/>
          <p:cNvSpPr>
            <a:spLocks/>
          </p:cNvSpPr>
          <p:nvPr/>
        </p:nvSpPr>
        <p:spPr bwMode="auto">
          <a:xfrm rot="5400000">
            <a:off x="1939131" y="2745582"/>
            <a:ext cx="77787" cy="76200"/>
          </a:xfrm>
          <a:custGeom>
            <a:avLst/>
            <a:gdLst>
              <a:gd name="T0" fmla="*/ 49 w 49"/>
              <a:gd name="T1" fmla="*/ 26 h 48"/>
              <a:gd name="T2" fmla="*/ 42 w 49"/>
              <a:gd name="T3" fmla="*/ 41 h 48"/>
              <a:gd name="T4" fmla="*/ 23 w 49"/>
              <a:gd name="T5" fmla="*/ 48 h 48"/>
              <a:gd name="T6" fmla="*/ 23 w 49"/>
              <a:gd name="T7" fmla="*/ 48 h 48"/>
              <a:gd name="T8" fmla="*/ 8 w 49"/>
              <a:gd name="T9" fmla="*/ 41 h 48"/>
              <a:gd name="T10" fmla="*/ 0 w 49"/>
              <a:gd name="T11" fmla="*/ 26 h 48"/>
              <a:gd name="T12" fmla="*/ 0 w 49"/>
              <a:gd name="T13" fmla="*/ 26 h 48"/>
              <a:gd name="T14" fmla="*/ 8 w 49"/>
              <a:gd name="T15" fmla="*/ 8 h 48"/>
              <a:gd name="T16" fmla="*/ 23 w 49"/>
              <a:gd name="T17" fmla="*/ 0 h 48"/>
              <a:gd name="T18" fmla="*/ 23 w 49"/>
              <a:gd name="T19" fmla="*/ 0 h 48"/>
              <a:gd name="T20" fmla="*/ 42 w 49"/>
              <a:gd name="T21" fmla="*/ 8 h 48"/>
              <a:gd name="T22" fmla="*/ 49 w 49"/>
              <a:gd name="T23" fmla="*/ 26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Freeform 22"/>
          <p:cNvSpPr>
            <a:spLocks/>
          </p:cNvSpPr>
          <p:nvPr/>
        </p:nvSpPr>
        <p:spPr bwMode="auto">
          <a:xfrm rot="5400000">
            <a:off x="1939131" y="2745582"/>
            <a:ext cx="77787" cy="76200"/>
          </a:xfrm>
          <a:custGeom>
            <a:avLst/>
            <a:gdLst>
              <a:gd name="T0" fmla="*/ 49 w 49"/>
              <a:gd name="T1" fmla="*/ 26 h 48"/>
              <a:gd name="T2" fmla="*/ 42 w 49"/>
              <a:gd name="T3" fmla="*/ 41 h 48"/>
              <a:gd name="T4" fmla="*/ 23 w 49"/>
              <a:gd name="T5" fmla="*/ 48 h 48"/>
              <a:gd name="T6" fmla="*/ 23 w 49"/>
              <a:gd name="T7" fmla="*/ 48 h 48"/>
              <a:gd name="T8" fmla="*/ 8 w 49"/>
              <a:gd name="T9" fmla="*/ 41 h 48"/>
              <a:gd name="T10" fmla="*/ 0 w 49"/>
              <a:gd name="T11" fmla="*/ 26 h 48"/>
              <a:gd name="T12" fmla="*/ 0 w 49"/>
              <a:gd name="T13" fmla="*/ 26 h 48"/>
              <a:gd name="T14" fmla="*/ 8 w 49"/>
              <a:gd name="T15" fmla="*/ 8 h 48"/>
              <a:gd name="T16" fmla="*/ 23 w 49"/>
              <a:gd name="T17" fmla="*/ 0 h 48"/>
              <a:gd name="T18" fmla="*/ 23 w 49"/>
              <a:gd name="T19" fmla="*/ 0 h 48"/>
              <a:gd name="T20" fmla="*/ 42 w 49"/>
              <a:gd name="T21" fmla="*/ 8 h 48"/>
              <a:gd name="T22" fmla="*/ 49 w 49"/>
              <a:gd name="T23" fmla="*/ 26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rot="5400000">
            <a:off x="1908175" y="236061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058988" y="1981200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915988" y="1981200"/>
            <a:ext cx="1293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2209800" y="19050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2209800" y="19050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2775" y="1752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a</a:t>
            </a:r>
            <a:endParaRPr lang="en-US" sz="1600" baseline="-25000">
              <a:latin typeface="Helvetica" charset="0"/>
            </a:endParaRPr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1601788" y="2286000"/>
            <a:ext cx="608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V="1">
            <a:off x="917575" y="3189288"/>
            <a:ext cx="1293813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Freeform 45"/>
          <p:cNvSpPr>
            <a:spLocks/>
          </p:cNvSpPr>
          <p:nvPr/>
        </p:nvSpPr>
        <p:spPr bwMode="auto">
          <a:xfrm>
            <a:off x="2211388" y="28194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Freeform 46"/>
          <p:cNvSpPr>
            <a:spLocks/>
          </p:cNvSpPr>
          <p:nvPr/>
        </p:nvSpPr>
        <p:spPr bwMode="auto">
          <a:xfrm>
            <a:off x="2211388" y="2819400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614363" y="3016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b</a:t>
            </a:r>
            <a:endParaRPr lang="en-US" sz="1600" baseline="-25000">
              <a:latin typeface="Helvetica" charset="0"/>
            </a:endParaRPr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 rot="-5400000">
            <a:off x="1144588" y="27432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4267200" y="243840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eq</a:t>
            </a:r>
          </a:p>
        </p:txBody>
      </p:sp>
      <p:grpSp>
        <p:nvGrpSpPr>
          <p:cNvPr id="2115" name="Group 67"/>
          <p:cNvGrpSpPr>
            <a:grpSpLocks/>
          </p:cNvGrpSpPr>
          <p:nvPr/>
        </p:nvGrpSpPr>
        <p:grpSpPr bwMode="auto">
          <a:xfrm rot="5400000">
            <a:off x="1759744" y="2890044"/>
            <a:ext cx="292100" cy="608012"/>
            <a:chOff x="912" y="1776"/>
            <a:chExt cx="184" cy="383"/>
          </a:xfrm>
        </p:grpSpPr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 rot="16200000" flipV="1">
              <a:off x="961" y="1823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auto">
            <a:xfrm rot="16200000" flipV="1">
              <a:off x="909" y="1877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auto">
            <a:xfrm rot="16200000" flipV="1">
              <a:off x="909" y="1877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 rot="16200000" flipV="1">
              <a:off x="980" y="1823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3"/>
            <p:cNvSpPr>
              <a:spLocks/>
            </p:cNvSpPr>
            <p:nvPr/>
          </p:nvSpPr>
          <p:spPr bwMode="auto">
            <a:xfrm rot="16200000" flipV="1">
              <a:off x="980" y="1823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Line 64"/>
            <p:cNvSpPr>
              <a:spLocks noChangeShapeType="1"/>
            </p:cNvSpPr>
            <p:nvPr/>
          </p:nvSpPr>
          <p:spPr bwMode="auto">
            <a:xfrm rot="16200000" flipV="1">
              <a:off x="961" y="211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1982788" y="2895600"/>
            <a:ext cx="227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1830388" y="2133600"/>
            <a:ext cx="304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7" name="Group 69"/>
          <p:cNvGrpSpPr>
            <a:grpSpLocks/>
          </p:cNvGrpSpPr>
          <p:nvPr/>
        </p:nvGrpSpPr>
        <p:grpSpPr bwMode="auto">
          <a:xfrm>
            <a:off x="1906588" y="1905000"/>
            <a:ext cx="152400" cy="152400"/>
            <a:chOff x="240" y="4176"/>
            <a:chExt cx="192" cy="192"/>
          </a:xfrm>
        </p:grpSpPr>
        <p:sp>
          <p:nvSpPr>
            <p:cNvPr id="2118" name="Oval 7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20" name="Group 72"/>
          <p:cNvGrpSpPr>
            <a:grpSpLocks/>
          </p:cNvGrpSpPr>
          <p:nvPr/>
        </p:nvGrpSpPr>
        <p:grpSpPr bwMode="auto">
          <a:xfrm>
            <a:off x="1525588" y="3124200"/>
            <a:ext cx="152400" cy="152400"/>
            <a:chOff x="240" y="4176"/>
            <a:chExt cx="192" cy="192"/>
          </a:xfrm>
        </p:grpSpPr>
        <p:sp>
          <p:nvSpPr>
            <p:cNvPr id="2121" name="Oval 7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" name="Rectangle 7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</cp:revision>
  <dcterms:created xsi:type="dcterms:W3CDTF">2002-02-15T15:59:25Z</dcterms:created>
  <dcterms:modified xsi:type="dcterms:W3CDTF">2014-06-16T18:27:18Z</dcterms:modified>
</cp:coreProperties>
</file>