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1240" y="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0FA11-01AF-5745-B452-B84388BC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7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BB896-D92D-3642-80F5-3A4F4F6F8F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619BC-41B0-A643-9756-ECDA44F19C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5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7EA17-EDD7-DC43-BF72-EE3499F3B0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5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D7D8F-09A9-8644-8E51-BC26414D51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8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B4F5C-38F0-1C41-A010-A9BE58C742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7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BDC88-5D4A-1941-821D-A03E76F81C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7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20E13-C301-E542-8A5D-34A5A0EF13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0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93ADC-0EF0-7342-B7D1-F55D049B6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0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19827-4615-3B41-885B-8E63FF762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7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2C543-690C-1649-9E6F-B92AC97831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3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CF34D4-F8E6-DB40-ADED-9DBD8420A1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28600" y="914400"/>
            <a:ext cx="2060575" cy="1752600"/>
            <a:chOff x="336" y="576"/>
            <a:chExt cx="1298" cy="1104"/>
          </a:xfrm>
        </p:grpSpPr>
        <p:grpSp>
          <p:nvGrpSpPr>
            <p:cNvPr id="2061" name="Group 13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8" name="Group 10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2056" name="Freeform 8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>
                    <a:gd name="T0" fmla="*/ 0 w 288"/>
                    <a:gd name="T1" fmla="*/ 0 h 816"/>
                    <a:gd name="T2" fmla="*/ 288 w 288"/>
                    <a:gd name="T3" fmla="*/ 192 h 816"/>
                    <a:gd name="T4" fmla="*/ 288 w 288"/>
                    <a:gd name="T5" fmla="*/ 624 h 816"/>
                    <a:gd name="T6" fmla="*/ 0 w 288"/>
                    <a:gd name="T7" fmla="*/ 816 h 816"/>
                    <a:gd name="T8" fmla="*/ 0 w 288"/>
                    <a:gd name="T9" fmla="*/ 0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Helvetica" charset="0"/>
                    </a:rPr>
                    <a:t>A</a:t>
                  </a:r>
                </a:p>
                <a:p>
                  <a:r>
                    <a:rPr lang="en-US" sz="1600">
                      <a:latin typeface="Helvetica" charset="0"/>
                    </a:rPr>
                    <a:t>L</a:t>
                  </a:r>
                </a:p>
                <a:p>
                  <a:r>
                    <a:rPr lang="en-US" sz="1600">
                      <a:latin typeface="Helvetica" charset="0"/>
                    </a:rPr>
                    <a:t>U</a:t>
                  </a:r>
                </a:p>
              </p:txBody>
            </p:sp>
          </p:grp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Y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X</a:t>
              </a: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X </a:t>
              </a:r>
              <a:r>
                <a:rPr lang="en-US" sz="1600">
                  <a:latin typeface="Courier New" charset="0"/>
                </a:rPr>
                <a:t>+</a:t>
              </a:r>
              <a:r>
                <a:rPr lang="en-US" sz="1600">
                  <a:latin typeface="Helvetica" charset="0"/>
                </a:rPr>
                <a:t> Y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0</a:t>
              </a:r>
            </a:p>
          </p:txBody>
        </p:sp>
      </p:grpSp>
      <p:grpSp>
        <p:nvGrpSpPr>
          <p:cNvPr id="2067" name="Group 19"/>
          <p:cNvGrpSpPr>
            <a:grpSpLocks/>
          </p:cNvGrpSpPr>
          <p:nvPr/>
        </p:nvGrpSpPr>
        <p:grpSpPr bwMode="auto">
          <a:xfrm>
            <a:off x="2359025" y="914400"/>
            <a:ext cx="2060575" cy="1752600"/>
            <a:chOff x="336" y="576"/>
            <a:chExt cx="1298" cy="1104"/>
          </a:xfrm>
        </p:grpSpPr>
        <p:grpSp>
          <p:nvGrpSpPr>
            <p:cNvPr id="2068" name="Group 20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1" name="Group 23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>
                    <a:gd name="T0" fmla="*/ 0 w 288"/>
                    <a:gd name="T1" fmla="*/ 0 h 816"/>
                    <a:gd name="T2" fmla="*/ 288 w 288"/>
                    <a:gd name="T3" fmla="*/ 192 h 816"/>
                    <a:gd name="T4" fmla="*/ 288 w 288"/>
                    <a:gd name="T5" fmla="*/ 624 h 816"/>
                    <a:gd name="T6" fmla="*/ 0 w 288"/>
                    <a:gd name="T7" fmla="*/ 816 h 816"/>
                    <a:gd name="T8" fmla="*/ 0 w 288"/>
                    <a:gd name="T9" fmla="*/ 0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Helvetica" charset="0"/>
                    </a:rPr>
                    <a:t>A</a:t>
                  </a:r>
                </a:p>
                <a:p>
                  <a:r>
                    <a:rPr lang="en-US" sz="1600">
                      <a:latin typeface="Helvetica" charset="0"/>
                    </a:rPr>
                    <a:t>L</a:t>
                  </a:r>
                </a:p>
                <a:p>
                  <a:r>
                    <a:rPr lang="en-US" sz="1600">
                      <a:latin typeface="Helvetica" charset="0"/>
                    </a:rPr>
                    <a:t>U</a:t>
                  </a:r>
                </a:p>
              </p:txBody>
            </p:sp>
          </p:grp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Y</a:t>
              </a:r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X</a:t>
              </a: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X </a:t>
              </a:r>
              <a:r>
                <a:rPr lang="en-US" sz="1600">
                  <a:latin typeface="Courier New" charset="0"/>
                </a:rPr>
                <a:t>-</a:t>
              </a:r>
              <a:r>
                <a:rPr lang="en-US" sz="1600">
                  <a:latin typeface="Helvetica" charset="0"/>
                </a:rPr>
                <a:t> Y</a:t>
              </a:r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1</a:t>
              </a:r>
            </a:p>
          </p:txBody>
        </p:sp>
      </p:grpSp>
      <p:grpSp>
        <p:nvGrpSpPr>
          <p:cNvPr id="2080" name="Group 32"/>
          <p:cNvGrpSpPr>
            <a:grpSpLocks/>
          </p:cNvGrpSpPr>
          <p:nvPr/>
        </p:nvGrpSpPr>
        <p:grpSpPr bwMode="auto">
          <a:xfrm>
            <a:off x="4489450" y="914400"/>
            <a:ext cx="2060575" cy="1752600"/>
            <a:chOff x="336" y="576"/>
            <a:chExt cx="1298" cy="1104"/>
          </a:xfrm>
        </p:grpSpPr>
        <p:grpSp>
          <p:nvGrpSpPr>
            <p:cNvPr id="2081" name="Group 33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4" name="Group 36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2085" name="Freeform 37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>
                    <a:gd name="T0" fmla="*/ 0 w 288"/>
                    <a:gd name="T1" fmla="*/ 0 h 816"/>
                    <a:gd name="T2" fmla="*/ 288 w 288"/>
                    <a:gd name="T3" fmla="*/ 192 h 816"/>
                    <a:gd name="T4" fmla="*/ 288 w 288"/>
                    <a:gd name="T5" fmla="*/ 624 h 816"/>
                    <a:gd name="T6" fmla="*/ 0 w 288"/>
                    <a:gd name="T7" fmla="*/ 816 h 816"/>
                    <a:gd name="T8" fmla="*/ 0 w 288"/>
                    <a:gd name="T9" fmla="*/ 0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Helvetica" charset="0"/>
                    </a:rPr>
                    <a:t>A</a:t>
                  </a:r>
                </a:p>
                <a:p>
                  <a:r>
                    <a:rPr lang="en-US" sz="1600">
                      <a:latin typeface="Helvetica" charset="0"/>
                    </a:rPr>
                    <a:t>L</a:t>
                  </a:r>
                </a:p>
                <a:p>
                  <a:r>
                    <a:rPr lang="en-US" sz="1600">
                      <a:latin typeface="Helvetica" charset="0"/>
                    </a:rPr>
                    <a:t>U</a:t>
                  </a:r>
                </a:p>
              </p:txBody>
            </p:sp>
          </p:grp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Y</a:t>
              </a: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X</a:t>
              </a:r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X </a:t>
              </a:r>
              <a:r>
                <a:rPr lang="en-US" sz="1600">
                  <a:latin typeface="Courier New" charset="0"/>
                </a:rPr>
                <a:t>&amp;</a:t>
              </a:r>
              <a:r>
                <a:rPr lang="en-US" sz="1600">
                  <a:latin typeface="Helvetica" charset="0"/>
                </a:rPr>
                <a:t> Y</a:t>
              </a:r>
            </a:p>
          </p:txBody>
        </p: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2</a:t>
              </a:r>
            </a:p>
          </p:txBody>
        </p:sp>
      </p:grpSp>
      <p:grpSp>
        <p:nvGrpSpPr>
          <p:cNvPr id="2093" name="Group 45"/>
          <p:cNvGrpSpPr>
            <a:grpSpLocks/>
          </p:cNvGrpSpPr>
          <p:nvPr/>
        </p:nvGrpSpPr>
        <p:grpSpPr bwMode="auto">
          <a:xfrm>
            <a:off x="6619875" y="914400"/>
            <a:ext cx="2060575" cy="1752600"/>
            <a:chOff x="336" y="576"/>
            <a:chExt cx="1298" cy="1104"/>
          </a:xfrm>
        </p:grpSpPr>
        <p:grpSp>
          <p:nvGrpSpPr>
            <p:cNvPr id="2094" name="Group 46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97" name="Group 49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2098" name="Freeform 50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>
                    <a:gd name="T0" fmla="*/ 0 w 288"/>
                    <a:gd name="T1" fmla="*/ 0 h 816"/>
                    <a:gd name="T2" fmla="*/ 288 w 288"/>
                    <a:gd name="T3" fmla="*/ 192 h 816"/>
                    <a:gd name="T4" fmla="*/ 288 w 288"/>
                    <a:gd name="T5" fmla="*/ 624 h 816"/>
                    <a:gd name="T6" fmla="*/ 0 w 288"/>
                    <a:gd name="T7" fmla="*/ 816 h 816"/>
                    <a:gd name="T8" fmla="*/ 0 w 288"/>
                    <a:gd name="T9" fmla="*/ 0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Helvetica" charset="0"/>
                    </a:rPr>
                    <a:t>A</a:t>
                  </a:r>
                </a:p>
                <a:p>
                  <a:r>
                    <a:rPr lang="en-US" sz="1600">
                      <a:latin typeface="Helvetica" charset="0"/>
                    </a:rPr>
                    <a:t>L</a:t>
                  </a:r>
                </a:p>
                <a:p>
                  <a:r>
                    <a:rPr lang="en-US" sz="1600">
                      <a:latin typeface="Helvetica" charset="0"/>
                    </a:rPr>
                    <a:t>U</a:t>
                  </a:r>
                </a:p>
              </p:txBody>
            </p:sp>
          </p:grp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Y</a:t>
              </a:r>
            </a:p>
          </p:txBody>
        </p:sp>
        <p:sp>
          <p:nvSpPr>
            <p:cNvPr id="2103" name="Rectangle 55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X</a:t>
              </a:r>
            </a:p>
          </p:txBody>
        </p:sp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X </a:t>
              </a:r>
              <a:r>
                <a:rPr lang="en-US" sz="1600">
                  <a:latin typeface="Courier New" charset="0"/>
                </a:rPr>
                <a:t>^</a:t>
              </a:r>
              <a:r>
                <a:rPr lang="en-US" sz="1600">
                  <a:latin typeface="Helvetica" charset="0"/>
                </a:rPr>
                <a:t> Y</a:t>
              </a:r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charset="0"/>
                </a:rPr>
                <a:t>3</a:t>
              </a:r>
            </a:p>
          </p:txBody>
        </p:sp>
      </p:grpSp>
      <p:grpSp>
        <p:nvGrpSpPr>
          <p:cNvPr id="2108" name="Group 60"/>
          <p:cNvGrpSpPr>
            <a:grpSpLocks/>
          </p:cNvGrpSpPr>
          <p:nvPr/>
        </p:nvGrpSpPr>
        <p:grpSpPr bwMode="auto">
          <a:xfrm>
            <a:off x="800100" y="1524000"/>
            <a:ext cx="266700" cy="1066800"/>
            <a:chOff x="504" y="960"/>
            <a:chExt cx="168" cy="672"/>
          </a:xfrm>
        </p:grpSpPr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>
                  <a:latin typeface="Helvetica" charset="0"/>
                </a:rPr>
                <a:t>A</a:t>
              </a:r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>
                  <a:latin typeface="Helvetica" charset="0"/>
                </a:rPr>
                <a:t>B</a:t>
              </a:r>
            </a:p>
          </p:txBody>
        </p:sp>
      </p:grpSp>
      <p:grpSp>
        <p:nvGrpSpPr>
          <p:cNvPr id="2112" name="Group 64"/>
          <p:cNvGrpSpPr>
            <a:grpSpLocks/>
          </p:cNvGrpSpPr>
          <p:nvPr/>
        </p:nvGrpSpPr>
        <p:grpSpPr bwMode="auto">
          <a:xfrm>
            <a:off x="2933700" y="1524000"/>
            <a:ext cx="266700" cy="1066800"/>
            <a:chOff x="504" y="960"/>
            <a:chExt cx="168" cy="672"/>
          </a:xfrm>
        </p:grpSpPr>
        <p:sp>
          <p:nvSpPr>
            <p:cNvPr id="2113" name="Rectangle 65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>
                  <a:latin typeface="Helvetica" charset="0"/>
                </a:rPr>
                <a:t>A</a:t>
              </a:r>
            </a:p>
          </p:txBody>
        </p:sp>
        <p:sp>
          <p:nvSpPr>
            <p:cNvPr id="2114" name="Rectangle 66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>
                  <a:latin typeface="Helvetica" charset="0"/>
                </a:rPr>
                <a:t>B</a:t>
              </a:r>
            </a:p>
          </p:txBody>
        </p:sp>
      </p:grpSp>
      <p:grpSp>
        <p:nvGrpSpPr>
          <p:cNvPr id="2115" name="Group 67"/>
          <p:cNvGrpSpPr>
            <a:grpSpLocks/>
          </p:cNvGrpSpPr>
          <p:nvPr/>
        </p:nvGrpSpPr>
        <p:grpSpPr bwMode="auto">
          <a:xfrm>
            <a:off x="5067300" y="1524000"/>
            <a:ext cx="266700" cy="1066800"/>
            <a:chOff x="504" y="960"/>
            <a:chExt cx="168" cy="672"/>
          </a:xfrm>
        </p:grpSpPr>
        <p:sp>
          <p:nvSpPr>
            <p:cNvPr id="2116" name="Rectangle 68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>
                  <a:latin typeface="Helvetica" charset="0"/>
                </a:rPr>
                <a:t>A</a:t>
              </a:r>
            </a:p>
          </p:txBody>
        </p:sp>
        <p:sp>
          <p:nvSpPr>
            <p:cNvPr id="2117" name="Rectangle 69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>
                  <a:latin typeface="Helvetica" charset="0"/>
                </a:rPr>
                <a:t>B</a:t>
              </a:r>
            </a:p>
          </p:txBody>
        </p:sp>
      </p:grpSp>
      <p:grpSp>
        <p:nvGrpSpPr>
          <p:cNvPr id="2118" name="Group 70"/>
          <p:cNvGrpSpPr>
            <a:grpSpLocks/>
          </p:cNvGrpSpPr>
          <p:nvPr/>
        </p:nvGrpSpPr>
        <p:grpSpPr bwMode="auto">
          <a:xfrm>
            <a:off x="7200900" y="1524000"/>
            <a:ext cx="266700" cy="1066800"/>
            <a:chOff x="504" y="960"/>
            <a:chExt cx="168" cy="672"/>
          </a:xfrm>
        </p:grpSpPr>
        <p:sp>
          <p:nvSpPr>
            <p:cNvPr id="2119" name="Rectangle 71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>
                  <a:latin typeface="Helvetica" charset="0"/>
                </a:rPr>
                <a:t>A</a:t>
              </a:r>
            </a:p>
          </p:txBody>
        </p:sp>
        <p:sp>
          <p:nvSpPr>
            <p:cNvPr id="2120" name="Rectangle 72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>
                  <a:latin typeface="Helvetica" charset="0"/>
                </a:rPr>
                <a:t>B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44</Words>
  <Application>Microsoft Macintosh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Helvetica</vt:lpstr>
      <vt:lpstr>Courier New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2</cp:revision>
  <dcterms:created xsi:type="dcterms:W3CDTF">2002-02-16T22:59:26Z</dcterms:created>
  <dcterms:modified xsi:type="dcterms:W3CDTF">2014-06-16T18:25:23Z</dcterms:modified>
</cp:coreProperties>
</file>