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244" autoAdjust="0"/>
    <p:restoredTop sz="90929"/>
  </p:normalViewPr>
  <p:slideViewPr>
    <p:cSldViewPr>
      <p:cViewPr>
        <p:scale>
          <a:sx n="75" d="100"/>
          <a:sy n="75" d="100"/>
        </p:scale>
        <p:origin x="-2824" y="-1200"/>
      </p:cViewPr>
      <p:guideLst>
        <p:guide orient="horz" pos="1872"/>
        <p:guide pos="3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407E43-875C-894E-881A-941AAA813D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70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6C64D-419E-0046-B9AC-BCE5EA2303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CD9C4-0039-2047-BCA0-556C7A8C0A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B6410-507D-E140-998E-02DC03115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0D1C5-3A59-C74F-99C3-81EA2D770F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8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C4C9C-6C22-B549-BD69-7958917011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8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D8B5BB-038E-E144-BB95-2B36D168D5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0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56EDB-4591-1B42-A8FD-E7E0BCD03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8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28342-0BF2-034C-85DF-1EE4A33695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6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46BD9-ED2E-974B-8A83-D23A07EC4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5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13086-77B8-C747-8F76-2DF614AFAF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9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F0B57-7E09-D846-AEE2-9A1A8497D3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8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3810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8E7809-3FF5-5E4C-9DDA-79A3782093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Courier New" pitchFamily="4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6" name="Rectangle 3"/>
          <p:cNvSpPr>
            <a:spLocks noChangeArrowheads="1"/>
          </p:cNvSpPr>
          <p:nvPr/>
        </p:nvSpPr>
        <p:spPr bwMode="auto">
          <a:xfrm>
            <a:off x="304800" y="4572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600" b="1">
                <a:latin typeface="Helvetica" charset="0"/>
              </a:rPr>
              <a:t>Byte</a:t>
            </a:r>
          </a:p>
        </p:txBody>
      </p:sp>
      <p:sp>
        <p:nvSpPr>
          <p:cNvPr id="2168" name="Rectangle 5"/>
          <p:cNvSpPr>
            <a:spLocks noChangeArrowheads="1"/>
          </p:cNvSpPr>
          <p:nvPr/>
        </p:nvSpPr>
        <p:spPr bwMode="auto">
          <a:xfrm>
            <a:off x="2209800" y="457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0</a:t>
            </a:r>
          </a:p>
        </p:txBody>
      </p:sp>
      <p:sp>
        <p:nvSpPr>
          <p:cNvPr id="2169" name="Rectangle 6"/>
          <p:cNvSpPr>
            <a:spLocks noChangeArrowheads="1"/>
          </p:cNvSpPr>
          <p:nvPr/>
        </p:nvSpPr>
        <p:spPr bwMode="auto">
          <a:xfrm>
            <a:off x="2819400" y="457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1</a:t>
            </a:r>
          </a:p>
        </p:txBody>
      </p:sp>
      <p:sp>
        <p:nvSpPr>
          <p:cNvPr id="2170" name="Rectangle 7"/>
          <p:cNvSpPr>
            <a:spLocks noChangeArrowheads="1"/>
          </p:cNvSpPr>
          <p:nvPr/>
        </p:nvSpPr>
        <p:spPr bwMode="auto">
          <a:xfrm>
            <a:off x="3429000" y="457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2</a:t>
            </a:r>
          </a:p>
        </p:txBody>
      </p:sp>
      <p:sp>
        <p:nvSpPr>
          <p:cNvPr id="2171" name="Rectangle 8"/>
          <p:cNvSpPr>
            <a:spLocks noChangeArrowheads="1"/>
          </p:cNvSpPr>
          <p:nvPr/>
        </p:nvSpPr>
        <p:spPr bwMode="auto">
          <a:xfrm>
            <a:off x="4038600" y="457200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3</a:t>
            </a:r>
          </a:p>
        </p:txBody>
      </p:sp>
      <p:sp>
        <p:nvSpPr>
          <p:cNvPr id="2172" name="Rectangle 9"/>
          <p:cNvSpPr>
            <a:spLocks noChangeArrowheads="1"/>
          </p:cNvSpPr>
          <p:nvPr/>
        </p:nvSpPr>
        <p:spPr bwMode="auto">
          <a:xfrm>
            <a:off x="46482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4</a:t>
            </a:r>
          </a:p>
        </p:txBody>
      </p:sp>
      <p:sp>
        <p:nvSpPr>
          <p:cNvPr id="2173" name="Rectangle 10"/>
          <p:cNvSpPr>
            <a:spLocks noChangeArrowheads="1"/>
          </p:cNvSpPr>
          <p:nvPr/>
        </p:nvSpPr>
        <p:spPr bwMode="auto">
          <a:xfrm>
            <a:off x="52578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5</a:t>
            </a:r>
          </a:p>
        </p:txBody>
      </p:sp>
      <p:grpSp>
        <p:nvGrpSpPr>
          <p:cNvPr id="2051" name="Group 211"/>
          <p:cNvGrpSpPr>
            <a:grpSpLocks/>
          </p:cNvGrpSpPr>
          <p:nvPr/>
        </p:nvGrpSpPr>
        <p:grpSpPr bwMode="auto">
          <a:xfrm>
            <a:off x="304800" y="5867400"/>
            <a:ext cx="3124200" cy="304800"/>
            <a:chOff x="1104" y="3648"/>
            <a:chExt cx="1968" cy="192"/>
          </a:xfrm>
        </p:grpSpPr>
        <p:sp>
          <p:nvSpPr>
            <p:cNvPr id="2157" name="Rectangle 12"/>
            <p:cNvSpPr>
              <a:spLocks noChangeArrowheads="1"/>
            </p:cNvSpPr>
            <p:nvPr/>
          </p:nvSpPr>
          <p:spPr bwMode="auto">
            <a:xfrm>
              <a:off x="1104" y="3648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latin typeface="Courier New" charset="0"/>
                </a:rPr>
                <a:t>pushq</a:t>
              </a:r>
              <a:r>
                <a:rPr lang="en-US" sz="1400" dirty="0" smtClean="0">
                  <a:latin typeface="Courier New" charset="0"/>
                </a:rPr>
                <a:t> </a:t>
              </a:r>
              <a:r>
                <a:rPr lang="en-US" sz="1400" dirty="0" err="1">
                  <a:latin typeface="Helvetica" charset="0"/>
                </a:rPr>
                <a:t>rA</a:t>
              </a:r>
              <a:endParaRPr lang="en-US" sz="1400" dirty="0">
                <a:latin typeface="Helvetica" charset="0"/>
              </a:endParaRPr>
            </a:p>
          </p:txBody>
        </p:sp>
        <p:grpSp>
          <p:nvGrpSpPr>
            <p:cNvPr id="2158" name="Group 210"/>
            <p:cNvGrpSpPr>
              <a:grpSpLocks/>
            </p:cNvGrpSpPr>
            <p:nvPr/>
          </p:nvGrpSpPr>
          <p:grpSpPr bwMode="auto">
            <a:xfrm>
              <a:off x="2304" y="3648"/>
              <a:ext cx="384" cy="192"/>
              <a:chOff x="2304" y="3648"/>
              <a:chExt cx="384" cy="192"/>
            </a:xfrm>
          </p:grpSpPr>
          <p:sp>
            <p:nvSpPr>
              <p:cNvPr id="2163" name="Rectangle 14"/>
              <p:cNvSpPr>
                <a:spLocks noChangeArrowheads="1"/>
              </p:cNvSpPr>
              <p:nvPr/>
            </p:nvSpPr>
            <p:spPr bwMode="auto">
              <a:xfrm>
                <a:off x="2304" y="36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A</a:t>
                </a:r>
              </a:p>
            </p:txBody>
          </p:sp>
          <p:sp>
            <p:nvSpPr>
              <p:cNvPr id="2164" name="Rectangle 15"/>
              <p:cNvSpPr>
                <a:spLocks noChangeArrowheads="1"/>
              </p:cNvSpPr>
              <p:nvPr/>
            </p:nvSpPr>
            <p:spPr bwMode="auto">
              <a:xfrm>
                <a:off x="2496" y="36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65" name="Rectangle 16"/>
              <p:cNvSpPr>
                <a:spLocks noChangeArrowheads="1"/>
              </p:cNvSpPr>
              <p:nvPr/>
            </p:nvSpPr>
            <p:spPr bwMode="auto">
              <a:xfrm>
                <a:off x="2304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159" name="Group 209"/>
            <p:cNvGrpSpPr>
              <a:grpSpLocks/>
            </p:cNvGrpSpPr>
            <p:nvPr/>
          </p:nvGrpSpPr>
          <p:grpSpPr bwMode="auto">
            <a:xfrm>
              <a:off x="2688" y="3648"/>
              <a:ext cx="384" cy="192"/>
              <a:chOff x="2688" y="3648"/>
              <a:chExt cx="384" cy="192"/>
            </a:xfrm>
          </p:grpSpPr>
          <p:sp>
            <p:nvSpPr>
              <p:cNvPr id="2160" name="Rectangle 18"/>
              <p:cNvSpPr>
                <a:spLocks noChangeArrowheads="1"/>
              </p:cNvSpPr>
              <p:nvPr/>
            </p:nvSpPr>
            <p:spPr bwMode="auto">
              <a:xfrm>
                <a:off x="2688" y="36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161" name="Rectangle 19"/>
              <p:cNvSpPr>
                <a:spLocks noChangeArrowheads="1"/>
              </p:cNvSpPr>
              <p:nvPr/>
            </p:nvSpPr>
            <p:spPr bwMode="auto">
              <a:xfrm>
                <a:off x="2880" y="3648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F</a:t>
                </a:r>
              </a:p>
            </p:txBody>
          </p:sp>
          <p:sp>
            <p:nvSpPr>
              <p:cNvPr id="2162" name="Rectangle 20"/>
              <p:cNvSpPr>
                <a:spLocks noChangeArrowheads="1"/>
              </p:cNvSpPr>
              <p:nvPr/>
            </p:nvSpPr>
            <p:spPr bwMode="auto">
              <a:xfrm>
                <a:off x="2688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sp>
        <p:nvSpPr>
          <p:cNvPr id="2151" name="Rectangle 23"/>
          <p:cNvSpPr>
            <a:spLocks noChangeArrowheads="1"/>
          </p:cNvSpPr>
          <p:nvPr/>
        </p:nvSpPr>
        <p:spPr bwMode="auto">
          <a:xfrm>
            <a:off x="304800" y="40386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jXX </a:t>
            </a:r>
            <a:r>
              <a:rPr lang="en-US" sz="1400">
                <a:latin typeface="Helvetica" charset="0"/>
              </a:rPr>
              <a:t>Dest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209800" y="4038600"/>
            <a:ext cx="5486400" cy="304800"/>
            <a:chOff x="3657600" y="3962400"/>
            <a:chExt cx="5486400" cy="304800"/>
          </a:xfrm>
        </p:grpSpPr>
        <p:grpSp>
          <p:nvGrpSpPr>
            <p:cNvPr id="2152" name="Group 24"/>
            <p:cNvGrpSpPr>
              <a:grpSpLocks/>
            </p:cNvGrpSpPr>
            <p:nvPr/>
          </p:nvGrpSpPr>
          <p:grpSpPr bwMode="auto">
            <a:xfrm>
              <a:off x="3657600" y="3962400"/>
              <a:ext cx="609600" cy="304800"/>
              <a:chOff x="1296" y="2544"/>
              <a:chExt cx="384" cy="192"/>
            </a:xfrm>
          </p:grpSpPr>
          <p:sp>
            <p:nvSpPr>
              <p:cNvPr id="2154" name="Rectangle 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7</a:t>
                </a:r>
              </a:p>
            </p:txBody>
          </p:sp>
          <p:sp>
            <p:nvSpPr>
              <p:cNvPr id="2155" name="Rectangle 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fn</a:t>
                </a:r>
              </a:p>
            </p:txBody>
          </p:sp>
          <p:sp>
            <p:nvSpPr>
              <p:cNvPr id="2156" name="Rectangle 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sp>
          <p:nvSpPr>
            <p:cNvPr id="2153" name="Rectangle 32"/>
            <p:cNvSpPr>
              <a:spLocks noChangeArrowheads="1"/>
            </p:cNvSpPr>
            <p:nvPr/>
          </p:nvSpPr>
          <p:spPr bwMode="auto">
            <a:xfrm>
              <a:off x="4267200" y="3962400"/>
              <a:ext cx="4876800" cy="3048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Helvetica" charset="0"/>
                </a:rPr>
                <a:t>Dest</a:t>
              </a:r>
            </a:p>
          </p:txBody>
        </p:sp>
      </p:grpSp>
      <p:grpSp>
        <p:nvGrpSpPr>
          <p:cNvPr id="2053" name="Group 208"/>
          <p:cNvGrpSpPr>
            <a:grpSpLocks/>
          </p:cNvGrpSpPr>
          <p:nvPr/>
        </p:nvGrpSpPr>
        <p:grpSpPr bwMode="auto">
          <a:xfrm>
            <a:off x="304800" y="6324600"/>
            <a:ext cx="3124200" cy="304800"/>
            <a:chOff x="1104" y="3936"/>
            <a:chExt cx="1968" cy="192"/>
          </a:xfrm>
        </p:grpSpPr>
        <p:sp>
          <p:nvSpPr>
            <p:cNvPr id="2142" name="Rectangle 100"/>
            <p:cNvSpPr>
              <a:spLocks noChangeArrowheads="1"/>
            </p:cNvSpPr>
            <p:nvPr/>
          </p:nvSpPr>
          <p:spPr bwMode="auto">
            <a:xfrm>
              <a:off x="1104" y="3936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latin typeface="Courier New" charset="0"/>
                </a:rPr>
                <a:t>popq</a:t>
              </a:r>
              <a:r>
                <a:rPr lang="en-US" sz="1400" dirty="0" smtClean="0">
                  <a:latin typeface="Courier New" charset="0"/>
                </a:rPr>
                <a:t> </a:t>
              </a:r>
              <a:r>
                <a:rPr lang="en-US" sz="1400" dirty="0" err="1">
                  <a:latin typeface="Helvetica" charset="0"/>
                </a:rPr>
                <a:t>rA</a:t>
              </a:r>
              <a:endParaRPr lang="en-US" sz="1400" dirty="0">
                <a:latin typeface="Helvetica" charset="0"/>
              </a:endParaRPr>
            </a:p>
          </p:txBody>
        </p:sp>
        <p:grpSp>
          <p:nvGrpSpPr>
            <p:cNvPr id="2143" name="Group 207"/>
            <p:cNvGrpSpPr>
              <a:grpSpLocks/>
            </p:cNvGrpSpPr>
            <p:nvPr/>
          </p:nvGrpSpPr>
          <p:grpSpPr bwMode="auto">
            <a:xfrm>
              <a:off x="2304" y="3936"/>
              <a:ext cx="384" cy="192"/>
              <a:chOff x="2304" y="3936"/>
              <a:chExt cx="384" cy="192"/>
            </a:xfrm>
          </p:grpSpPr>
          <p:sp>
            <p:nvSpPr>
              <p:cNvPr id="2148" name="Rectangle 102"/>
              <p:cNvSpPr>
                <a:spLocks noChangeArrowheads="1"/>
              </p:cNvSpPr>
              <p:nvPr/>
            </p:nvSpPr>
            <p:spPr bwMode="auto">
              <a:xfrm>
                <a:off x="2304" y="393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B</a:t>
                </a:r>
              </a:p>
            </p:txBody>
          </p:sp>
          <p:sp>
            <p:nvSpPr>
              <p:cNvPr id="2149" name="Rectangle 103"/>
              <p:cNvSpPr>
                <a:spLocks noChangeArrowheads="1"/>
              </p:cNvSpPr>
              <p:nvPr/>
            </p:nvSpPr>
            <p:spPr bwMode="auto">
              <a:xfrm>
                <a:off x="2496" y="393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50" name="Rectangle 104"/>
              <p:cNvSpPr>
                <a:spLocks noChangeArrowheads="1"/>
              </p:cNvSpPr>
              <p:nvPr/>
            </p:nvSpPr>
            <p:spPr bwMode="auto">
              <a:xfrm>
                <a:off x="2304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144" name="Group 206"/>
            <p:cNvGrpSpPr>
              <a:grpSpLocks/>
            </p:cNvGrpSpPr>
            <p:nvPr/>
          </p:nvGrpSpPr>
          <p:grpSpPr bwMode="auto">
            <a:xfrm>
              <a:off x="2688" y="3936"/>
              <a:ext cx="384" cy="192"/>
              <a:chOff x="2688" y="3936"/>
              <a:chExt cx="384" cy="192"/>
            </a:xfrm>
          </p:grpSpPr>
          <p:sp>
            <p:nvSpPr>
              <p:cNvPr id="2145" name="Rectangle 106"/>
              <p:cNvSpPr>
                <a:spLocks noChangeArrowheads="1"/>
              </p:cNvSpPr>
              <p:nvPr/>
            </p:nvSpPr>
            <p:spPr bwMode="auto">
              <a:xfrm>
                <a:off x="2688" y="393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146" name="Rectangle 107"/>
              <p:cNvSpPr>
                <a:spLocks noChangeArrowheads="1"/>
              </p:cNvSpPr>
              <p:nvPr/>
            </p:nvSpPr>
            <p:spPr bwMode="auto">
              <a:xfrm>
                <a:off x="2880" y="3936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F</a:t>
                </a:r>
              </a:p>
            </p:txBody>
          </p:sp>
          <p:sp>
            <p:nvSpPr>
              <p:cNvPr id="2147" name="Rectangle 108"/>
              <p:cNvSpPr>
                <a:spLocks noChangeArrowheads="1"/>
              </p:cNvSpPr>
              <p:nvPr/>
            </p:nvSpPr>
            <p:spPr bwMode="auto">
              <a:xfrm>
                <a:off x="2688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sp>
        <p:nvSpPr>
          <p:cNvPr id="2136" name="Rectangle 110"/>
          <p:cNvSpPr>
            <a:spLocks noChangeArrowheads="1"/>
          </p:cNvSpPr>
          <p:nvPr/>
        </p:nvSpPr>
        <p:spPr bwMode="auto">
          <a:xfrm>
            <a:off x="304800" y="49530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call </a:t>
            </a:r>
            <a:r>
              <a:rPr lang="en-US" sz="1400" dirty="0" err="1">
                <a:latin typeface="Helvetica" charset="0"/>
              </a:rPr>
              <a:t>Dest</a:t>
            </a:r>
            <a:endParaRPr lang="en-US" sz="1400" dirty="0">
              <a:latin typeface="Helvetica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09800" y="4953000"/>
            <a:ext cx="5486400" cy="304800"/>
            <a:chOff x="3657600" y="4876800"/>
            <a:chExt cx="5486400" cy="304800"/>
          </a:xfrm>
        </p:grpSpPr>
        <p:grpSp>
          <p:nvGrpSpPr>
            <p:cNvPr id="2137" name="Group 202"/>
            <p:cNvGrpSpPr>
              <a:grpSpLocks/>
            </p:cNvGrpSpPr>
            <p:nvPr/>
          </p:nvGrpSpPr>
          <p:grpSpPr bwMode="auto">
            <a:xfrm>
              <a:off x="3657600" y="4876800"/>
              <a:ext cx="609600" cy="304800"/>
              <a:chOff x="2304" y="3072"/>
              <a:chExt cx="384" cy="192"/>
            </a:xfrm>
          </p:grpSpPr>
          <p:sp>
            <p:nvSpPr>
              <p:cNvPr id="2139" name="Rectangle 112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8</a:t>
                </a:r>
              </a:p>
            </p:txBody>
          </p:sp>
          <p:sp>
            <p:nvSpPr>
              <p:cNvPr id="2140" name="Rectangle 113"/>
              <p:cNvSpPr>
                <a:spLocks noChangeArrowheads="1"/>
              </p:cNvSpPr>
              <p:nvPr/>
            </p:nvSpPr>
            <p:spPr bwMode="auto">
              <a:xfrm>
                <a:off x="2496" y="3072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41" name="Rectangle 114"/>
              <p:cNvSpPr>
                <a:spLocks noChangeArrowheads="1"/>
              </p:cNvSpPr>
              <p:nvPr/>
            </p:nvSpPr>
            <p:spPr bwMode="auto">
              <a:xfrm>
                <a:off x="2304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sp>
          <p:nvSpPr>
            <p:cNvPr id="2138" name="Rectangle 119"/>
            <p:cNvSpPr>
              <a:spLocks noChangeArrowheads="1"/>
            </p:cNvSpPr>
            <p:nvPr/>
          </p:nvSpPr>
          <p:spPr bwMode="auto">
            <a:xfrm>
              <a:off x="4267200" y="4876800"/>
              <a:ext cx="4876800" cy="3048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Helvetica" charset="0"/>
                </a:rPr>
                <a:t>Dest</a:t>
              </a:r>
            </a:p>
          </p:txBody>
        </p:sp>
      </p:grpSp>
      <p:grpSp>
        <p:nvGrpSpPr>
          <p:cNvPr id="2055" name="Group 120"/>
          <p:cNvGrpSpPr>
            <a:grpSpLocks/>
          </p:cNvGrpSpPr>
          <p:nvPr/>
        </p:nvGrpSpPr>
        <p:grpSpPr bwMode="auto">
          <a:xfrm>
            <a:off x="304800" y="1752600"/>
            <a:ext cx="3124200" cy="304800"/>
            <a:chOff x="1104" y="912"/>
            <a:chExt cx="1968" cy="192"/>
          </a:xfrm>
        </p:grpSpPr>
        <p:sp>
          <p:nvSpPr>
            <p:cNvPr id="2127" name="Rectangle 121"/>
            <p:cNvSpPr>
              <a:spLocks noChangeArrowheads="1"/>
            </p:cNvSpPr>
            <p:nvPr/>
          </p:nvSpPr>
          <p:spPr bwMode="auto">
            <a:xfrm>
              <a:off x="1104" y="912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latin typeface="Courier New" charset="0"/>
                </a:rPr>
                <a:t>rrmovq</a:t>
              </a:r>
              <a:r>
                <a:rPr lang="en-US" sz="1400" dirty="0" smtClean="0">
                  <a:latin typeface="Courier New" charset="0"/>
                </a:rPr>
                <a:t> </a:t>
              </a:r>
              <a:r>
                <a:rPr lang="en-US" sz="1400" dirty="0" err="1">
                  <a:latin typeface="Helvetica" charset="0"/>
                </a:rPr>
                <a:t>rA</a:t>
              </a:r>
              <a:r>
                <a:rPr lang="en-US" sz="1400" dirty="0">
                  <a:latin typeface="Courier New" charset="0"/>
                </a:rPr>
                <a:t>, </a:t>
              </a:r>
              <a:r>
                <a:rPr lang="en-US" sz="1400" dirty="0" err="1">
                  <a:latin typeface="Helvetica" charset="0"/>
                </a:rPr>
                <a:t>rB</a:t>
              </a:r>
              <a:endParaRPr lang="en-US" sz="1400" dirty="0">
                <a:latin typeface="Helvetica" charset="0"/>
              </a:endParaRPr>
            </a:p>
          </p:txBody>
        </p:sp>
        <p:grpSp>
          <p:nvGrpSpPr>
            <p:cNvPr id="2128" name="Group 122"/>
            <p:cNvGrpSpPr>
              <a:grpSpLocks/>
            </p:cNvGrpSpPr>
            <p:nvPr/>
          </p:nvGrpSpPr>
          <p:grpSpPr bwMode="auto">
            <a:xfrm>
              <a:off x="2304" y="912"/>
              <a:ext cx="384" cy="192"/>
              <a:chOff x="1296" y="2544"/>
              <a:chExt cx="384" cy="192"/>
            </a:xfrm>
          </p:grpSpPr>
          <p:sp>
            <p:nvSpPr>
              <p:cNvPr id="2133" name="Rectangle 1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2</a:t>
                </a:r>
              </a:p>
            </p:txBody>
          </p:sp>
          <p:sp>
            <p:nvSpPr>
              <p:cNvPr id="2134" name="Rectangle 12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3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129" name="Group 126"/>
            <p:cNvGrpSpPr>
              <a:grpSpLocks/>
            </p:cNvGrpSpPr>
            <p:nvPr/>
          </p:nvGrpSpPr>
          <p:grpSpPr bwMode="auto">
            <a:xfrm>
              <a:off x="2688" y="912"/>
              <a:ext cx="384" cy="192"/>
              <a:chOff x="1680" y="2544"/>
              <a:chExt cx="384" cy="192"/>
            </a:xfrm>
          </p:grpSpPr>
          <p:sp>
            <p:nvSpPr>
              <p:cNvPr id="2130" name="Rectangle 12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131" name="Rectangle 128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132" name="Rectangle 129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sp>
        <p:nvSpPr>
          <p:cNvPr id="2117" name="Rectangle 131"/>
          <p:cNvSpPr>
            <a:spLocks noChangeArrowheads="1"/>
          </p:cNvSpPr>
          <p:nvPr/>
        </p:nvSpPr>
        <p:spPr bwMode="auto">
          <a:xfrm>
            <a:off x="304800" y="22098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Helvetica" charset="0"/>
              </a:rPr>
              <a:t>V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 err="1">
                <a:latin typeface="Helvetica" charset="0"/>
              </a:rPr>
              <a:t>rB</a:t>
            </a:r>
            <a:endParaRPr lang="en-US" sz="1400" dirty="0">
              <a:latin typeface="Helvetica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09800" y="2209800"/>
            <a:ext cx="6096000" cy="304800"/>
            <a:chOff x="3657600" y="2133600"/>
            <a:chExt cx="6096000" cy="304800"/>
          </a:xfrm>
        </p:grpSpPr>
        <p:grpSp>
          <p:nvGrpSpPr>
            <p:cNvPr id="2118" name="Group 132"/>
            <p:cNvGrpSpPr>
              <a:grpSpLocks/>
            </p:cNvGrpSpPr>
            <p:nvPr/>
          </p:nvGrpSpPr>
          <p:grpSpPr bwMode="auto">
            <a:xfrm>
              <a:off x="3657600" y="2133600"/>
              <a:ext cx="609600" cy="304800"/>
              <a:chOff x="1296" y="2544"/>
              <a:chExt cx="384" cy="192"/>
            </a:xfrm>
          </p:grpSpPr>
          <p:sp>
            <p:nvSpPr>
              <p:cNvPr id="2124" name="Rectangle 1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3</a:t>
                </a:r>
              </a:p>
            </p:txBody>
          </p:sp>
          <p:sp>
            <p:nvSpPr>
              <p:cNvPr id="2125" name="Rectangle 13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26" name="Rectangle 13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119" name="Group 204"/>
            <p:cNvGrpSpPr>
              <a:grpSpLocks/>
            </p:cNvGrpSpPr>
            <p:nvPr/>
          </p:nvGrpSpPr>
          <p:grpSpPr bwMode="auto">
            <a:xfrm>
              <a:off x="4267200" y="2133600"/>
              <a:ext cx="609600" cy="304800"/>
              <a:chOff x="2688" y="1632"/>
              <a:chExt cx="384" cy="192"/>
            </a:xfrm>
          </p:grpSpPr>
          <p:sp>
            <p:nvSpPr>
              <p:cNvPr id="2121" name="Rectangle 137"/>
              <p:cNvSpPr>
                <a:spLocks noChangeArrowheads="1"/>
              </p:cNvSpPr>
              <p:nvPr/>
            </p:nvSpPr>
            <p:spPr bwMode="auto">
              <a:xfrm>
                <a:off x="2688" y="1632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F</a:t>
                </a:r>
              </a:p>
            </p:txBody>
          </p:sp>
          <p:sp>
            <p:nvSpPr>
              <p:cNvPr id="2122" name="Rectangle 138"/>
              <p:cNvSpPr>
                <a:spLocks noChangeArrowheads="1"/>
              </p:cNvSpPr>
              <p:nvPr/>
            </p:nvSpPr>
            <p:spPr bwMode="auto">
              <a:xfrm>
                <a:off x="2880" y="1632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123" name="Rectangle 139"/>
              <p:cNvSpPr>
                <a:spLocks noChangeArrowheads="1"/>
              </p:cNvSpPr>
              <p:nvPr/>
            </p:nvSpPr>
            <p:spPr bwMode="auto">
              <a:xfrm>
                <a:off x="2688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sp>
          <p:nvSpPr>
            <p:cNvPr id="2120" name="Rectangle 140"/>
            <p:cNvSpPr>
              <a:spLocks noChangeArrowheads="1"/>
            </p:cNvSpPr>
            <p:nvPr/>
          </p:nvSpPr>
          <p:spPr bwMode="auto">
            <a:xfrm>
              <a:off x="4876800" y="2133600"/>
              <a:ext cx="4876800" cy="3048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Helvetica" charset="0"/>
                </a:rPr>
                <a:t>V</a:t>
              </a:r>
            </a:p>
          </p:txBody>
        </p:sp>
      </p:grpSp>
      <p:sp>
        <p:nvSpPr>
          <p:cNvPr id="2107" name="Rectangle 142"/>
          <p:cNvSpPr>
            <a:spLocks noChangeArrowheads="1"/>
          </p:cNvSpPr>
          <p:nvPr/>
        </p:nvSpPr>
        <p:spPr bwMode="auto">
          <a:xfrm>
            <a:off x="304800" y="26670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rmmovq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err="1">
                <a:latin typeface="Helvetica" charset="0"/>
              </a:rPr>
              <a:t>rA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latin typeface="Helvetica" charset="0"/>
              </a:rPr>
              <a:t>D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Helvetica" charset="0"/>
              </a:rPr>
              <a:t>rB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09800" y="2667000"/>
            <a:ext cx="6096000" cy="304800"/>
            <a:chOff x="3657600" y="2590800"/>
            <a:chExt cx="6096000" cy="304800"/>
          </a:xfrm>
        </p:grpSpPr>
        <p:grpSp>
          <p:nvGrpSpPr>
            <p:cNvPr id="2108" name="Group 143"/>
            <p:cNvGrpSpPr>
              <a:grpSpLocks/>
            </p:cNvGrpSpPr>
            <p:nvPr/>
          </p:nvGrpSpPr>
          <p:grpSpPr bwMode="auto">
            <a:xfrm>
              <a:off x="3657600" y="2590800"/>
              <a:ext cx="609600" cy="304800"/>
              <a:chOff x="1296" y="2544"/>
              <a:chExt cx="384" cy="192"/>
            </a:xfrm>
          </p:grpSpPr>
          <p:sp>
            <p:nvSpPr>
              <p:cNvPr id="2114" name="Rectangle 14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4</a:t>
                </a:r>
              </a:p>
            </p:txBody>
          </p:sp>
          <p:sp>
            <p:nvSpPr>
              <p:cNvPr id="2115" name="Rectangle 14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16" name="Rectangle 14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109" name="Group 147"/>
            <p:cNvGrpSpPr>
              <a:grpSpLocks/>
            </p:cNvGrpSpPr>
            <p:nvPr/>
          </p:nvGrpSpPr>
          <p:grpSpPr bwMode="auto">
            <a:xfrm>
              <a:off x="4267200" y="2590800"/>
              <a:ext cx="609600" cy="304800"/>
              <a:chOff x="1680" y="2544"/>
              <a:chExt cx="384" cy="192"/>
            </a:xfrm>
          </p:grpSpPr>
          <p:sp>
            <p:nvSpPr>
              <p:cNvPr id="2111" name="Rectangle 148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112" name="Rectangle 149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113" name="Rectangle 150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sp>
          <p:nvSpPr>
            <p:cNvPr id="2110" name="Rectangle 151"/>
            <p:cNvSpPr>
              <a:spLocks noChangeArrowheads="1"/>
            </p:cNvSpPr>
            <p:nvPr/>
          </p:nvSpPr>
          <p:spPr bwMode="auto">
            <a:xfrm>
              <a:off x="4876800" y="2590800"/>
              <a:ext cx="4876800" cy="3048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Helvetica" charset="0"/>
                </a:rPr>
                <a:t>D</a:t>
              </a:r>
            </a:p>
          </p:txBody>
        </p:sp>
      </p:grpSp>
      <p:sp>
        <p:nvSpPr>
          <p:cNvPr id="2097" name="Rectangle 153"/>
          <p:cNvSpPr>
            <a:spLocks noChangeArrowheads="1"/>
          </p:cNvSpPr>
          <p:nvPr/>
        </p:nvSpPr>
        <p:spPr bwMode="auto">
          <a:xfrm>
            <a:off x="304800" y="3124200"/>
            <a:ext cx="1905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 charset="0"/>
              </a:rPr>
              <a:t>mrmovq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Helvetica" charset="0"/>
              </a:rPr>
              <a:t>D</a:t>
            </a:r>
            <a:r>
              <a:rPr lang="en-US" sz="1400" dirty="0">
                <a:latin typeface="Courier New" charset="0"/>
              </a:rPr>
              <a:t>(</a:t>
            </a:r>
            <a:r>
              <a:rPr lang="en-US" sz="1400" dirty="0" err="1">
                <a:latin typeface="Helvetica" charset="0"/>
              </a:rPr>
              <a:t>rB</a:t>
            </a:r>
            <a:r>
              <a:rPr lang="en-US" sz="1400" dirty="0">
                <a:latin typeface="Courier New" charset="0"/>
              </a:rPr>
              <a:t>), </a:t>
            </a:r>
            <a:r>
              <a:rPr lang="en-US" sz="1400" dirty="0" err="1">
                <a:latin typeface="Helvetica" charset="0"/>
              </a:rPr>
              <a:t>rA</a:t>
            </a:r>
            <a:endParaRPr lang="en-US" sz="1400" dirty="0">
              <a:latin typeface="Helvetica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09800" y="3124200"/>
            <a:ext cx="6096000" cy="304800"/>
            <a:chOff x="3657600" y="3048000"/>
            <a:chExt cx="6096000" cy="304800"/>
          </a:xfrm>
        </p:grpSpPr>
        <p:grpSp>
          <p:nvGrpSpPr>
            <p:cNvPr id="2098" name="Group 154"/>
            <p:cNvGrpSpPr>
              <a:grpSpLocks/>
            </p:cNvGrpSpPr>
            <p:nvPr/>
          </p:nvGrpSpPr>
          <p:grpSpPr bwMode="auto">
            <a:xfrm>
              <a:off x="3657600" y="3048000"/>
              <a:ext cx="609600" cy="304800"/>
              <a:chOff x="1296" y="2544"/>
              <a:chExt cx="384" cy="192"/>
            </a:xfrm>
          </p:grpSpPr>
          <p:sp>
            <p:nvSpPr>
              <p:cNvPr id="2104" name="Rectangle 15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5</a:t>
                </a:r>
              </a:p>
            </p:txBody>
          </p:sp>
          <p:sp>
            <p:nvSpPr>
              <p:cNvPr id="2105" name="Rectangle 15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06" name="Rectangle 15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099" name="Group 158"/>
            <p:cNvGrpSpPr>
              <a:grpSpLocks/>
            </p:cNvGrpSpPr>
            <p:nvPr/>
          </p:nvGrpSpPr>
          <p:grpSpPr bwMode="auto">
            <a:xfrm>
              <a:off x="4267200" y="3048000"/>
              <a:ext cx="609600" cy="304800"/>
              <a:chOff x="1680" y="2544"/>
              <a:chExt cx="384" cy="192"/>
            </a:xfrm>
          </p:grpSpPr>
          <p:sp>
            <p:nvSpPr>
              <p:cNvPr id="2101" name="Rectangle 159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102" name="Rectangle 160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103" name="Rectangle 16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sp>
          <p:nvSpPr>
            <p:cNvPr id="2100" name="Rectangle 162"/>
            <p:cNvSpPr>
              <a:spLocks noChangeArrowheads="1"/>
            </p:cNvSpPr>
            <p:nvPr/>
          </p:nvSpPr>
          <p:spPr bwMode="auto">
            <a:xfrm>
              <a:off x="4876800" y="3048000"/>
              <a:ext cx="4876800" cy="3048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latin typeface="Helvetica" charset="0"/>
                </a:rPr>
                <a:t>D</a:t>
              </a:r>
            </a:p>
          </p:txBody>
        </p:sp>
      </p:grpSp>
      <p:grpSp>
        <p:nvGrpSpPr>
          <p:cNvPr id="2059" name="Group 163"/>
          <p:cNvGrpSpPr>
            <a:grpSpLocks/>
          </p:cNvGrpSpPr>
          <p:nvPr/>
        </p:nvGrpSpPr>
        <p:grpSpPr bwMode="auto">
          <a:xfrm>
            <a:off x="304800" y="3581400"/>
            <a:ext cx="3124200" cy="304800"/>
            <a:chOff x="1104" y="912"/>
            <a:chExt cx="1968" cy="192"/>
          </a:xfrm>
        </p:grpSpPr>
        <p:sp>
          <p:nvSpPr>
            <p:cNvPr id="2088" name="Rectangle 164"/>
            <p:cNvSpPr>
              <a:spLocks noChangeArrowheads="1"/>
            </p:cNvSpPr>
            <p:nvPr/>
          </p:nvSpPr>
          <p:spPr bwMode="auto">
            <a:xfrm>
              <a:off x="1104" y="912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latin typeface="Courier New" charset="0"/>
                </a:rPr>
                <a:t>OPq</a:t>
              </a:r>
              <a:r>
                <a:rPr lang="en-US" sz="1400" dirty="0" smtClean="0">
                  <a:latin typeface="Courier New" charset="0"/>
                </a:rPr>
                <a:t> </a:t>
              </a:r>
              <a:r>
                <a:rPr lang="en-US" sz="1400" dirty="0" err="1">
                  <a:latin typeface="Helvetica" charset="0"/>
                </a:rPr>
                <a:t>rA</a:t>
              </a:r>
              <a:r>
                <a:rPr lang="en-US" sz="1400" dirty="0">
                  <a:latin typeface="Courier New" charset="0"/>
                </a:rPr>
                <a:t>, </a:t>
              </a:r>
              <a:r>
                <a:rPr lang="en-US" sz="1400" dirty="0" err="1">
                  <a:latin typeface="Helvetica" charset="0"/>
                </a:rPr>
                <a:t>rB</a:t>
              </a:r>
              <a:endParaRPr lang="en-US" sz="1400" dirty="0">
                <a:latin typeface="Helvetica" charset="0"/>
              </a:endParaRPr>
            </a:p>
          </p:txBody>
        </p:sp>
        <p:grpSp>
          <p:nvGrpSpPr>
            <p:cNvPr id="2089" name="Group 165"/>
            <p:cNvGrpSpPr>
              <a:grpSpLocks/>
            </p:cNvGrpSpPr>
            <p:nvPr/>
          </p:nvGrpSpPr>
          <p:grpSpPr bwMode="auto">
            <a:xfrm>
              <a:off x="2304" y="912"/>
              <a:ext cx="384" cy="192"/>
              <a:chOff x="1296" y="2544"/>
              <a:chExt cx="384" cy="192"/>
            </a:xfrm>
          </p:grpSpPr>
          <p:sp>
            <p:nvSpPr>
              <p:cNvPr id="2094" name="Rectangle 16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6</a:t>
                </a:r>
              </a:p>
            </p:txBody>
          </p:sp>
          <p:sp>
            <p:nvSpPr>
              <p:cNvPr id="2095" name="Rectangle 16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fn</a:t>
                </a:r>
              </a:p>
            </p:txBody>
          </p:sp>
          <p:sp>
            <p:nvSpPr>
              <p:cNvPr id="2096" name="Rectangle 16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090" name="Group 169"/>
            <p:cNvGrpSpPr>
              <a:grpSpLocks/>
            </p:cNvGrpSpPr>
            <p:nvPr/>
          </p:nvGrpSpPr>
          <p:grpSpPr bwMode="auto">
            <a:xfrm>
              <a:off x="2688" y="912"/>
              <a:ext cx="384" cy="192"/>
              <a:chOff x="1680" y="2544"/>
              <a:chExt cx="384" cy="192"/>
            </a:xfrm>
          </p:grpSpPr>
          <p:sp>
            <p:nvSpPr>
              <p:cNvPr id="2091" name="Rectangle 170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092" name="Rectangle 171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093" name="Rectangle 17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grpSp>
        <p:nvGrpSpPr>
          <p:cNvPr id="2060" name="Group 173"/>
          <p:cNvGrpSpPr>
            <a:grpSpLocks/>
          </p:cNvGrpSpPr>
          <p:nvPr/>
        </p:nvGrpSpPr>
        <p:grpSpPr bwMode="auto">
          <a:xfrm>
            <a:off x="304800" y="5410200"/>
            <a:ext cx="2514600" cy="304800"/>
            <a:chOff x="1104" y="1056"/>
            <a:chExt cx="1584" cy="192"/>
          </a:xfrm>
        </p:grpSpPr>
        <p:sp>
          <p:nvSpPr>
            <p:cNvPr id="2083" name="Rectangle 174"/>
            <p:cNvSpPr>
              <a:spLocks noChangeArrowheads="1"/>
            </p:cNvSpPr>
            <p:nvPr/>
          </p:nvSpPr>
          <p:spPr bwMode="auto">
            <a:xfrm>
              <a:off x="1104" y="1056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>
                  <a:latin typeface="Courier New" charset="0"/>
                </a:rPr>
                <a:t>ret</a:t>
              </a:r>
            </a:p>
          </p:txBody>
        </p:sp>
        <p:grpSp>
          <p:nvGrpSpPr>
            <p:cNvPr id="2084" name="Group 175"/>
            <p:cNvGrpSpPr>
              <a:grpSpLocks/>
            </p:cNvGrpSpPr>
            <p:nvPr/>
          </p:nvGrpSpPr>
          <p:grpSpPr bwMode="auto">
            <a:xfrm>
              <a:off x="2304" y="1056"/>
              <a:ext cx="384" cy="192"/>
              <a:chOff x="1296" y="2544"/>
              <a:chExt cx="384" cy="192"/>
            </a:xfrm>
          </p:grpSpPr>
          <p:sp>
            <p:nvSpPr>
              <p:cNvPr id="2085" name="Rectangle 17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9</a:t>
                </a:r>
              </a:p>
            </p:txBody>
          </p:sp>
          <p:sp>
            <p:nvSpPr>
              <p:cNvPr id="2086" name="Rectangle 17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087" name="Rectangle 17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grpSp>
        <p:nvGrpSpPr>
          <p:cNvPr id="2061" name="Group 179"/>
          <p:cNvGrpSpPr>
            <a:grpSpLocks/>
          </p:cNvGrpSpPr>
          <p:nvPr/>
        </p:nvGrpSpPr>
        <p:grpSpPr bwMode="auto">
          <a:xfrm>
            <a:off x="304800" y="838200"/>
            <a:ext cx="2514600" cy="304800"/>
            <a:chOff x="1104" y="1056"/>
            <a:chExt cx="1584" cy="192"/>
          </a:xfrm>
        </p:grpSpPr>
        <p:sp>
          <p:nvSpPr>
            <p:cNvPr id="2078" name="Rectangle 180"/>
            <p:cNvSpPr>
              <a:spLocks noChangeArrowheads="1"/>
            </p:cNvSpPr>
            <p:nvPr/>
          </p:nvSpPr>
          <p:spPr bwMode="auto">
            <a:xfrm>
              <a:off x="1104" y="1056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Courier New" charset="0"/>
                </a:rPr>
                <a:t>halt</a:t>
              </a:r>
            </a:p>
          </p:txBody>
        </p:sp>
        <p:grpSp>
          <p:nvGrpSpPr>
            <p:cNvPr id="2079" name="Group 181"/>
            <p:cNvGrpSpPr>
              <a:grpSpLocks/>
            </p:cNvGrpSpPr>
            <p:nvPr/>
          </p:nvGrpSpPr>
          <p:grpSpPr bwMode="auto">
            <a:xfrm>
              <a:off x="2304" y="1056"/>
              <a:ext cx="384" cy="192"/>
              <a:chOff x="1296" y="2544"/>
              <a:chExt cx="384" cy="192"/>
            </a:xfrm>
          </p:grpSpPr>
          <p:sp>
            <p:nvSpPr>
              <p:cNvPr id="2080" name="Rectangle 18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081" name="Rectangle 18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082" name="Rectangle 18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grpSp>
        <p:nvGrpSpPr>
          <p:cNvPr id="2062" name="Group 185"/>
          <p:cNvGrpSpPr>
            <a:grpSpLocks/>
          </p:cNvGrpSpPr>
          <p:nvPr/>
        </p:nvGrpSpPr>
        <p:grpSpPr bwMode="auto">
          <a:xfrm>
            <a:off x="304800" y="1295400"/>
            <a:ext cx="2514600" cy="304800"/>
            <a:chOff x="1104" y="1056"/>
            <a:chExt cx="1584" cy="192"/>
          </a:xfrm>
        </p:grpSpPr>
        <p:sp>
          <p:nvSpPr>
            <p:cNvPr id="2073" name="Rectangle 186"/>
            <p:cNvSpPr>
              <a:spLocks noChangeArrowheads="1"/>
            </p:cNvSpPr>
            <p:nvPr/>
          </p:nvSpPr>
          <p:spPr bwMode="auto">
            <a:xfrm>
              <a:off x="1104" y="1056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>
                  <a:latin typeface="Courier New" charset="0"/>
                </a:rPr>
                <a:t>nop</a:t>
              </a:r>
            </a:p>
          </p:txBody>
        </p:sp>
        <p:grpSp>
          <p:nvGrpSpPr>
            <p:cNvPr id="2074" name="Group 187"/>
            <p:cNvGrpSpPr>
              <a:grpSpLocks/>
            </p:cNvGrpSpPr>
            <p:nvPr/>
          </p:nvGrpSpPr>
          <p:grpSpPr bwMode="auto">
            <a:xfrm>
              <a:off x="2304" y="1056"/>
              <a:ext cx="384" cy="192"/>
              <a:chOff x="1296" y="2544"/>
              <a:chExt cx="384" cy="192"/>
            </a:xfrm>
          </p:grpSpPr>
          <p:sp>
            <p:nvSpPr>
              <p:cNvPr id="2075" name="Rectangle 18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1</a:t>
                </a:r>
              </a:p>
            </p:txBody>
          </p:sp>
          <p:sp>
            <p:nvSpPr>
              <p:cNvPr id="2076" name="Rectangle 18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077" name="Rectangle 19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grpSp>
        <p:nvGrpSpPr>
          <p:cNvPr id="2063" name="Group 120"/>
          <p:cNvGrpSpPr>
            <a:grpSpLocks/>
          </p:cNvGrpSpPr>
          <p:nvPr/>
        </p:nvGrpSpPr>
        <p:grpSpPr bwMode="auto">
          <a:xfrm>
            <a:off x="304800" y="4495800"/>
            <a:ext cx="3124200" cy="304800"/>
            <a:chOff x="1104" y="912"/>
            <a:chExt cx="1968" cy="192"/>
          </a:xfrm>
        </p:grpSpPr>
        <p:sp>
          <p:nvSpPr>
            <p:cNvPr id="2064" name="Rectangle 121"/>
            <p:cNvSpPr>
              <a:spLocks noChangeArrowheads="1"/>
            </p:cNvSpPr>
            <p:nvPr/>
          </p:nvSpPr>
          <p:spPr bwMode="auto">
            <a:xfrm>
              <a:off x="1104" y="912"/>
              <a:ext cx="1200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en-US" sz="1400">
                  <a:latin typeface="Courier New" charset="0"/>
                </a:rPr>
                <a:t>cmovXX </a:t>
              </a:r>
              <a:r>
                <a:rPr lang="en-US" sz="1400">
                  <a:latin typeface="Helvetica" charset="0"/>
                </a:rPr>
                <a:t>rA</a:t>
              </a:r>
              <a:r>
                <a:rPr lang="en-US" sz="1400">
                  <a:latin typeface="Courier New" charset="0"/>
                </a:rPr>
                <a:t>, </a:t>
              </a:r>
              <a:r>
                <a:rPr lang="en-US" sz="1400">
                  <a:latin typeface="Helvetica" charset="0"/>
                </a:rPr>
                <a:t>rB</a:t>
              </a:r>
            </a:p>
          </p:txBody>
        </p:sp>
        <p:grpSp>
          <p:nvGrpSpPr>
            <p:cNvPr id="2065" name="Group 122"/>
            <p:cNvGrpSpPr>
              <a:grpSpLocks/>
            </p:cNvGrpSpPr>
            <p:nvPr/>
          </p:nvGrpSpPr>
          <p:grpSpPr bwMode="auto">
            <a:xfrm>
              <a:off x="2304" y="912"/>
              <a:ext cx="384" cy="192"/>
              <a:chOff x="1296" y="2544"/>
              <a:chExt cx="384" cy="192"/>
            </a:xfrm>
          </p:grpSpPr>
          <p:sp>
            <p:nvSpPr>
              <p:cNvPr id="2070" name="Rectangle 1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ourier New" charset="0"/>
                  </a:rPr>
                  <a:t>2</a:t>
                </a:r>
              </a:p>
            </p:txBody>
          </p:sp>
          <p:sp>
            <p:nvSpPr>
              <p:cNvPr id="2071" name="Rectangle 12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fn</a:t>
                </a:r>
              </a:p>
            </p:txBody>
          </p:sp>
          <p:sp>
            <p:nvSpPr>
              <p:cNvPr id="2072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  <p:grpSp>
          <p:nvGrpSpPr>
            <p:cNvPr id="2066" name="Group 126"/>
            <p:cNvGrpSpPr>
              <a:grpSpLocks/>
            </p:cNvGrpSpPr>
            <p:nvPr/>
          </p:nvGrpSpPr>
          <p:grpSpPr bwMode="auto">
            <a:xfrm>
              <a:off x="2688" y="912"/>
              <a:ext cx="384" cy="192"/>
              <a:chOff x="1680" y="2544"/>
              <a:chExt cx="384" cy="192"/>
            </a:xfrm>
          </p:grpSpPr>
          <p:sp>
            <p:nvSpPr>
              <p:cNvPr id="2067" name="Rectangle 12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rA</a:t>
                </a:r>
              </a:p>
            </p:txBody>
          </p:sp>
          <p:sp>
            <p:nvSpPr>
              <p:cNvPr id="2068" name="Rectangle 128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Helvetica" charset="0"/>
                  </a:rPr>
                  <a:t>rB</a:t>
                </a:r>
              </a:p>
            </p:txBody>
          </p:sp>
          <p:sp>
            <p:nvSpPr>
              <p:cNvPr id="2069" name="Rectangle 129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400">
                  <a:latin typeface="Courier New" charset="0"/>
                </a:endParaRPr>
              </a:p>
            </p:txBody>
          </p:sp>
        </p:grpSp>
      </p:grpSp>
      <p:sp>
        <p:nvSpPr>
          <p:cNvPr id="126" name="Rectangle 10"/>
          <p:cNvSpPr>
            <a:spLocks noChangeArrowheads="1"/>
          </p:cNvSpPr>
          <p:nvPr/>
        </p:nvSpPr>
        <p:spPr bwMode="auto">
          <a:xfrm>
            <a:off x="58674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6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127" name="Rectangle 10"/>
          <p:cNvSpPr>
            <a:spLocks noChangeArrowheads="1"/>
          </p:cNvSpPr>
          <p:nvPr/>
        </p:nvSpPr>
        <p:spPr bwMode="auto">
          <a:xfrm>
            <a:off x="64770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7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128" name="Rectangle 10"/>
          <p:cNvSpPr>
            <a:spLocks noChangeArrowheads="1"/>
          </p:cNvSpPr>
          <p:nvPr/>
        </p:nvSpPr>
        <p:spPr bwMode="auto">
          <a:xfrm>
            <a:off x="70866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8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130" name="Rectangle 10"/>
          <p:cNvSpPr>
            <a:spLocks noChangeArrowheads="1"/>
          </p:cNvSpPr>
          <p:nvPr/>
        </p:nvSpPr>
        <p:spPr bwMode="auto">
          <a:xfrm>
            <a:off x="7696200" y="457200"/>
            <a:ext cx="6096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9</a:t>
            </a:r>
            <a:endParaRPr lang="en-US" sz="1400" dirty="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urier Ne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99</Words>
  <Application>Microsoft Macintosh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 New Roman</vt:lpstr>
      <vt:lpstr>Arial</vt:lpstr>
      <vt:lpstr>Courier New</vt:lpstr>
      <vt:lpstr>Calibri</vt:lpstr>
      <vt:lpstr>Helvetica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36</cp:revision>
  <dcterms:created xsi:type="dcterms:W3CDTF">2000-09-20T02:02:01Z</dcterms:created>
  <dcterms:modified xsi:type="dcterms:W3CDTF">2014-06-13T15:10:18Z</dcterms:modified>
</cp:coreProperties>
</file>