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244" autoAdjust="0"/>
    <p:restoredTop sz="90929"/>
  </p:normalViewPr>
  <p:slideViewPr>
    <p:cSldViewPr>
      <p:cViewPr>
        <p:scale>
          <a:sx n="75" d="100"/>
          <a:sy n="75" d="100"/>
        </p:scale>
        <p:origin x="-1712" y="-656"/>
      </p:cViewPr>
      <p:guideLst>
        <p:guide orient="horz" pos="1872"/>
        <p:guide pos="33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FDB7B6A-0537-174D-BB08-0B32AAA379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27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406918-E184-8E4A-91AB-F7331E54D6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79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A31F0-101F-2348-8BFF-CB99E7A2C4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8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26C0E-508E-C444-81F7-CB15760935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42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06972E-F5A2-9E43-B295-4B6CA70F80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0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0E682-1CD0-494C-BAA6-86506A7EAE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B31269-9702-9841-B147-1CD1E915B8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17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E73D95-7DEF-9244-870B-23711B9B9D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4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AFE81-063D-D845-9EA9-D659F31897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91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DC643-47A2-DD44-8D69-D2ECE383E5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8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8FECB6-1373-3648-A2E2-1C3FA3386E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5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3C43BA-BF06-B247-9F79-8F39367391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76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3810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2F1C2E-5CD5-BA4C-9411-D2B7605A3CD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ourier New" pitchFamily="49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ourier New" pitchFamily="49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ourier New" pitchFamily="49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ourier New" pitchFamily="49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ourier New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ourier New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ourier New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ourier New" pitchFamily="4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8"/>
          <p:cNvSpPr>
            <a:spLocks noChangeArrowheads="1"/>
          </p:cNvSpPr>
          <p:nvPr/>
        </p:nvSpPr>
        <p:spPr bwMode="auto">
          <a:xfrm>
            <a:off x="381000" y="12192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 charset="0"/>
              </a:rPr>
              <a:t>addq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2051" name="Group 109"/>
          <p:cNvGrpSpPr>
            <a:grpSpLocks/>
          </p:cNvGrpSpPr>
          <p:nvPr/>
        </p:nvGrpSpPr>
        <p:grpSpPr bwMode="auto">
          <a:xfrm>
            <a:off x="1066800" y="1219200"/>
            <a:ext cx="609600" cy="304800"/>
            <a:chOff x="1296" y="2544"/>
            <a:chExt cx="384" cy="192"/>
          </a:xfrm>
        </p:grpSpPr>
        <p:sp>
          <p:nvSpPr>
            <p:cNvPr id="2140" name="Rectangle 110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141" name="Rectangle 111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0</a:t>
              </a:r>
            </a:p>
          </p:txBody>
        </p:sp>
        <p:sp>
          <p:nvSpPr>
            <p:cNvPr id="2142" name="Rectangle 112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52" name="Rectangle 126"/>
          <p:cNvSpPr>
            <a:spLocks noChangeArrowheads="1"/>
          </p:cNvSpPr>
          <p:nvPr/>
        </p:nvSpPr>
        <p:spPr bwMode="auto">
          <a:xfrm>
            <a:off x="381000" y="16764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 charset="0"/>
              </a:rPr>
              <a:t>subq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2053" name="Group 127"/>
          <p:cNvGrpSpPr>
            <a:grpSpLocks/>
          </p:cNvGrpSpPr>
          <p:nvPr/>
        </p:nvGrpSpPr>
        <p:grpSpPr bwMode="auto">
          <a:xfrm>
            <a:off x="1066800" y="1676400"/>
            <a:ext cx="609600" cy="304800"/>
            <a:chOff x="1296" y="2544"/>
            <a:chExt cx="384" cy="192"/>
          </a:xfrm>
        </p:grpSpPr>
        <p:sp>
          <p:nvSpPr>
            <p:cNvPr id="2137" name="Rectangle 12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138" name="Rectangle 12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1</a:t>
              </a:r>
            </a:p>
          </p:txBody>
        </p:sp>
        <p:sp>
          <p:nvSpPr>
            <p:cNvPr id="2139" name="Rectangle 13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54" name="Rectangle 137"/>
          <p:cNvSpPr>
            <a:spLocks noChangeArrowheads="1"/>
          </p:cNvSpPr>
          <p:nvPr/>
        </p:nvSpPr>
        <p:spPr bwMode="auto">
          <a:xfrm>
            <a:off x="381000" y="21336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 charset="0"/>
              </a:rPr>
              <a:t>andq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2055" name="Group 138"/>
          <p:cNvGrpSpPr>
            <a:grpSpLocks/>
          </p:cNvGrpSpPr>
          <p:nvPr/>
        </p:nvGrpSpPr>
        <p:grpSpPr bwMode="auto">
          <a:xfrm>
            <a:off x="1066800" y="2133600"/>
            <a:ext cx="609600" cy="304800"/>
            <a:chOff x="1296" y="2544"/>
            <a:chExt cx="384" cy="192"/>
          </a:xfrm>
        </p:grpSpPr>
        <p:sp>
          <p:nvSpPr>
            <p:cNvPr id="2134" name="Rectangle 139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135" name="Rectangle 140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136" name="Rectangle 141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56" name="Rectangle 148"/>
          <p:cNvSpPr>
            <a:spLocks noChangeArrowheads="1"/>
          </p:cNvSpPr>
          <p:nvPr/>
        </p:nvSpPr>
        <p:spPr bwMode="auto">
          <a:xfrm>
            <a:off x="381000" y="25908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 charset="0"/>
              </a:rPr>
              <a:t>xorq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2057" name="Group 149"/>
          <p:cNvGrpSpPr>
            <a:grpSpLocks/>
          </p:cNvGrpSpPr>
          <p:nvPr/>
        </p:nvGrpSpPr>
        <p:grpSpPr bwMode="auto">
          <a:xfrm>
            <a:off x="1066800" y="2590800"/>
            <a:ext cx="609600" cy="304800"/>
            <a:chOff x="1296" y="2544"/>
            <a:chExt cx="384" cy="192"/>
          </a:xfrm>
        </p:grpSpPr>
        <p:sp>
          <p:nvSpPr>
            <p:cNvPr id="2131" name="Rectangle 150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132" name="Rectangle 151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3</a:t>
              </a:r>
            </a:p>
          </p:txBody>
        </p:sp>
        <p:sp>
          <p:nvSpPr>
            <p:cNvPr id="2133" name="Rectangle 152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58" name="Rectangle 272"/>
          <p:cNvSpPr>
            <a:spLocks noChangeArrowheads="1"/>
          </p:cNvSpPr>
          <p:nvPr/>
        </p:nvSpPr>
        <p:spPr bwMode="auto">
          <a:xfrm>
            <a:off x="2286000" y="12192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>
                <a:latin typeface="Courier New" charset="0"/>
              </a:rPr>
              <a:t>jmp</a:t>
            </a:r>
          </a:p>
        </p:txBody>
      </p:sp>
      <p:grpSp>
        <p:nvGrpSpPr>
          <p:cNvPr id="2059" name="Group 273"/>
          <p:cNvGrpSpPr>
            <a:grpSpLocks/>
          </p:cNvGrpSpPr>
          <p:nvPr/>
        </p:nvGrpSpPr>
        <p:grpSpPr bwMode="auto">
          <a:xfrm>
            <a:off x="2971800" y="1219200"/>
            <a:ext cx="609600" cy="304800"/>
            <a:chOff x="1296" y="2544"/>
            <a:chExt cx="384" cy="192"/>
          </a:xfrm>
        </p:grpSpPr>
        <p:sp>
          <p:nvSpPr>
            <p:cNvPr id="2128" name="Rectangle 27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7</a:t>
              </a:r>
            </a:p>
          </p:txBody>
        </p:sp>
        <p:sp>
          <p:nvSpPr>
            <p:cNvPr id="2129" name="Rectangle 27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0</a:t>
              </a:r>
            </a:p>
          </p:txBody>
        </p:sp>
        <p:sp>
          <p:nvSpPr>
            <p:cNvPr id="2130" name="Rectangle 27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60" name="Rectangle 277"/>
          <p:cNvSpPr>
            <a:spLocks noChangeArrowheads="1"/>
          </p:cNvSpPr>
          <p:nvPr/>
        </p:nvSpPr>
        <p:spPr bwMode="auto">
          <a:xfrm>
            <a:off x="2286000" y="16764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 charset="0"/>
              </a:rPr>
              <a:t>jle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2061" name="Group 278"/>
          <p:cNvGrpSpPr>
            <a:grpSpLocks/>
          </p:cNvGrpSpPr>
          <p:nvPr/>
        </p:nvGrpSpPr>
        <p:grpSpPr bwMode="auto">
          <a:xfrm>
            <a:off x="2971800" y="1676400"/>
            <a:ext cx="609600" cy="304800"/>
            <a:chOff x="1296" y="2544"/>
            <a:chExt cx="384" cy="192"/>
          </a:xfrm>
        </p:grpSpPr>
        <p:sp>
          <p:nvSpPr>
            <p:cNvPr id="2125" name="Rectangle 279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7</a:t>
              </a:r>
            </a:p>
          </p:txBody>
        </p:sp>
        <p:sp>
          <p:nvSpPr>
            <p:cNvPr id="2126" name="Rectangle 280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1</a:t>
              </a:r>
            </a:p>
          </p:txBody>
        </p:sp>
        <p:sp>
          <p:nvSpPr>
            <p:cNvPr id="2127" name="Rectangle 281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62" name="Rectangle 282"/>
          <p:cNvSpPr>
            <a:spLocks noChangeArrowheads="1"/>
          </p:cNvSpPr>
          <p:nvPr/>
        </p:nvSpPr>
        <p:spPr bwMode="auto">
          <a:xfrm>
            <a:off x="2286000" y="21336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 charset="0"/>
              </a:rPr>
              <a:t>jl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2063" name="Group 283"/>
          <p:cNvGrpSpPr>
            <a:grpSpLocks/>
          </p:cNvGrpSpPr>
          <p:nvPr/>
        </p:nvGrpSpPr>
        <p:grpSpPr bwMode="auto">
          <a:xfrm>
            <a:off x="2971800" y="2133600"/>
            <a:ext cx="609600" cy="304800"/>
            <a:chOff x="1296" y="2544"/>
            <a:chExt cx="384" cy="192"/>
          </a:xfrm>
        </p:grpSpPr>
        <p:sp>
          <p:nvSpPr>
            <p:cNvPr id="2122" name="Rectangle 28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7</a:t>
              </a:r>
            </a:p>
          </p:txBody>
        </p:sp>
        <p:sp>
          <p:nvSpPr>
            <p:cNvPr id="2123" name="Rectangle 28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124" name="Rectangle 28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64" name="Rectangle 287"/>
          <p:cNvSpPr>
            <a:spLocks noChangeArrowheads="1"/>
          </p:cNvSpPr>
          <p:nvPr/>
        </p:nvSpPr>
        <p:spPr bwMode="auto">
          <a:xfrm>
            <a:off x="2286000" y="25908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>
                <a:latin typeface="Courier New" charset="0"/>
              </a:rPr>
              <a:t>je</a:t>
            </a:r>
          </a:p>
        </p:txBody>
      </p:sp>
      <p:grpSp>
        <p:nvGrpSpPr>
          <p:cNvPr id="2065" name="Group 288"/>
          <p:cNvGrpSpPr>
            <a:grpSpLocks/>
          </p:cNvGrpSpPr>
          <p:nvPr/>
        </p:nvGrpSpPr>
        <p:grpSpPr bwMode="auto">
          <a:xfrm>
            <a:off x="2971800" y="2590800"/>
            <a:ext cx="609600" cy="304800"/>
            <a:chOff x="1296" y="2544"/>
            <a:chExt cx="384" cy="192"/>
          </a:xfrm>
        </p:grpSpPr>
        <p:sp>
          <p:nvSpPr>
            <p:cNvPr id="2119" name="Rectangle 289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7</a:t>
              </a:r>
            </a:p>
          </p:txBody>
        </p:sp>
        <p:sp>
          <p:nvSpPr>
            <p:cNvPr id="2120" name="Rectangle 290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3</a:t>
              </a:r>
            </a:p>
          </p:txBody>
        </p:sp>
        <p:sp>
          <p:nvSpPr>
            <p:cNvPr id="2121" name="Rectangle 291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66" name="Rectangle 292"/>
          <p:cNvSpPr>
            <a:spLocks noChangeArrowheads="1"/>
          </p:cNvSpPr>
          <p:nvPr/>
        </p:nvSpPr>
        <p:spPr bwMode="auto">
          <a:xfrm>
            <a:off x="3733800" y="12192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>
                <a:latin typeface="Courier New" charset="0"/>
              </a:rPr>
              <a:t>jne</a:t>
            </a:r>
          </a:p>
        </p:txBody>
      </p:sp>
      <p:grpSp>
        <p:nvGrpSpPr>
          <p:cNvPr id="2067" name="Group 293"/>
          <p:cNvGrpSpPr>
            <a:grpSpLocks/>
          </p:cNvGrpSpPr>
          <p:nvPr/>
        </p:nvGrpSpPr>
        <p:grpSpPr bwMode="auto">
          <a:xfrm>
            <a:off x="4419600" y="1219200"/>
            <a:ext cx="609600" cy="304800"/>
            <a:chOff x="1296" y="2544"/>
            <a:chExt cx="384" cy="192"/>
          </a:xfrm>
        </p:grpSpPr>
        <p:sp>
          <p:nvSpPr>
            <p:cNvPr id="2116" name="Rectangle 29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7</a:t>
              </a:r>
            </a:p>
          </p:txBody>
        </p:sp>
        <p:sp>
          <p:nvSpPr>
            <p:cNvPr id="2117" name="Rectangle 29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118" name="Rectangle 29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68" name="Rectangle 297"/>
          <p:cNvSpPr>
            <a:spLocks noChangeArrowheads="1"/>
          </p:cNvSpPr>
          <p:nvPr/>
        </p:nvSpPr>
        <p:spPr bwMode="auto">
          <a:xfrm>
            <a:off x="3733800" y="16764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>
                <a:latin typeface="Courier New" charset="0"/>
              </a:rPr>
              <a:t>jge</a:t>
            </a:r>
          </a:p>
        </p:txBody>
      </p:sp>
      <p:grpSp>
        <p:nvGrpSpPr>
          <p:cNvPr id="2069" name="Group 298"/>
          <p:cNvGrpSpPr>
            <a:grpSpLocks/>
          </p:cNvGrpSpPr>
          <p:nvPr/>
        </p:nvGrpSpPr>
        <p:grpSpPr bwMode="auto">
          <a:xfrm>
            <a:off x="4419600" y="1676400"/>
            <a:ext cx="609600" cy="304800"/>
            <a:chOff x="1296" y="2544"/>
            <a:chExt cx="384" cy="192"/>
          </a:xfrm>
        </p:grpSpPr>
        <p:sp>
          <p:nvSpPr>
            <p:cNvPr id="2113" name="Rectangle 299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7</a:t>
              </a:r>
            </a:p>
          </p:txBody>
        </p:sp>
        <p:sp>
          <p:nvSpPr>
            <p:cNvPr id="2114" name="Rectangle 300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115" name="Rectangle 301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70" name="Rectangle 302"/>
          <p:cNvSpPr>
            <a:spLocks noChangeArrowheads="1"/>
          </p:cNvSpPr>
          <p:nvPr/>
        </p:nvSpPr>
        <p:spPr bwMode="auto">
          <a:xfrm>
            <a:off x="3733800" y="21336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>
                <a:latin typeface="Courier New" charset="0"/>
              </a:rPr>
              <a:t>jg</a:t>
            </a:r>
          </a:p>
        </p:txBody>
      </p:sp>
      <p:grpSp>
        <p:nvGrpSpPr>
          <p:cNvPr id="2071" name="Group 303"/>
          <p:cNvGrpSpPr>
            <a:grpSpLocks/>
          </p:cNvGrpSpPr>
          <p:nvPr/>
        </p:nvGrpSpPr>
        <p:grpSpPr bwMode="auto">
          <a:xfrm>
            <a:off x="4419600" y="2133600"/>
            <a:ext cx="609600" cy="304800"/>
            <a:chOff x="1296" y="2544"/>
            <a:chExt cx="384" cy="192"/>
          </a:xfrm>
        </p:grpSpPr>
        <p:sp>
          <p:nvSpPr>
            <p:cNvPr id="2110" name="Rectangle 30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7</a:t>
              </a:r>
            </a:p>
          </p:txBody>
        </p:sp>
        <p:sp>
          <p:nvSpPr>
            <p:cNvPr id="2111" name="Rectangle 30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112" name="Rectangle 30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72" name="Text Box 307"/>
          <p:cNvSpPr txBox="1">
            <a:spLocks noChangeArrowheads="1"/>
          </p:cNvSpPr>
          <p:nvPr/>
        </p:nvSpPr>
        <p:spPr bwMode="auto">
          <a:xfrm>
            <a:off x="304800" y="685800"/>
            <a:ext cx="1752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>
                <a:latin typeface="Helvetica" charset="0"/>
              </a:rPr>
              <a:t>Operations</a:t>
            </a:r>
          </a:p>
        </p:txBody>
      </p:sp>
      <p:sp>
        <p:nvSpPr>
          <p:cNvPr id="2073" name="Text Box 308"/>
          <p:cNvSpPr txBox="1">
            <a:spLocks noChangeArrowheads="1"/>
          </p:cNvSpPr>
          <p:nvPr/>
        </p:nvSpPr>
        <p:spPr bwMode="auto">
          <a:xfrm>
            <a:off x="3270250" y="685800"/>
            <a:ext cx="1108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>
                <a:latin typeface="Helvetica" charset="0"/>
              </a:rPr>
              <a:t>Branches</a:t>
            </a:r>
          </a:p>
        </p:txBody>
      </p:sp>
      <p:sp>
        <p:nvSpPr>
          <p:cNvPr id="2074" name="Rectangle 272"/>
          <p:cNvSpPr>
            <a:spLocks noChangeArrowheads="1"/>
          </p:cNvSpPr>
          <p:nvPr/>
        </p:nvSpPr>
        <p:spPr bwMode="auto">
          <a:xfrm>
            <a:off x="5410200" y="12192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 charset="0"/>
              </a:rPr>
              <a:t>rrmovq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2075" name="Group 273"/>
          <p:cNvGrpSpPr>
            <a:grpSpLocks/>
          </p:cNvGrpSpPr>
          <p:nvPr/>
        </p:nvGrpSpPr>
        <p:grpSpPr bwMode="auto">
          <a:xfrm>
            <a:off x="6172200" y="1219200"/>
            <a:ext cx="609600" cy="304800"/>
            <a:chOff x="1296" y="2544"/>
            <a:chExt cx="384" cy="192"/>
          </a:xfrm>
        </p:grpSpPr>
        <p:sp>
          <p:nvSpPr>
            <p:cNvPr id="2107" name="Rectangle 27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108" name="Rectangle 27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0</a:t>
              </a:r>
            </a:p>
          </p:txBody>
        </p:sp>
        <p:sp>
          <p:nvSpPr>
            <p:cNvPr id="2109" name="Rectangle 27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76" name="Rectangle 277"/>
          <p:cNvSpPr>
            <a:spLocks noChangeArrowheads="1"/>
          </p:cNvSpPr>
          <p:nvPr/>
        </p:nvSpPr>
        <p:spPr bwMode="auto">
          <a:xfrm>
            <a:off x="5410200" y="16764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 charset="0"/>
              </a:rPr>
              <a:t>cmovle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2077" name="Group 278"/>
          <p:cNvGrpSpPr>
            <a:grpSpLocks/>
          </p:cNvGrpSpPr>
          <p:nvPr/>
        </p:nvGrpSpPr>
        <p:grpSpPr bwMode="auto">
          <a:xfrm>
            <a:off x="6172200" y="1676400"/>
            <a:ext cx="609600" cy="304800"/>
            <a:chOff x="1296" y="2544"/>
            <a:chExt cx="384" cy="192"/>
          </a:xfrm>
        </p:grpSpPr>
        <p:sp>
          <p:nvSpPr>
            <p:cNvPr id="2104" name="Rectangle 279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105" name="Rectangle 280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1</a:t>
              </a:r>
            </a:p>
          </p:txBody>
        </p:sp>
        <p:sp>
          <p:nvSpPr>
            <p:cNvPr id="2106" name="Rectangle 281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78" name="Rectangle 282"/>
          <p:cNvSpPr>
            <a:spLocks noChangeArrowheads="1"/>
          </p:cNvSpPr>
          <p:nvPr/>
        </p:nvSpPr>
        <p:spPr bwMode="auto">
          <a:xfrm>
            <a:off x="5410200" y="21336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 charset="0"/>
              </a:rPr>
              <a:t>cmovl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2079" name="Group 283"/>
          <p:cNvGrpSpPr>
            <a:grpSpLocks/>
          </p:cNvGrpSpPr>
          <p:nvPr/>
        </p:nvGrpSpPr>
        <p:grpSpPr bwMode="auto">
          <a:xfrm>
            <a:off x="6172200" y="2133600"/>
            <a:ext cx="609600" cy="304800"/>
            <a:chOff x="1296" y="2544"/>
            <a:chExt cx="384" cy="192"/>
          </a:xfrm>
        </p:grpSpPr>
        <p:sp>
          <p:nvSpPr>
            <p:cNvPr id="2101" name="Rectangle 28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102" name="Rectangle 28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103" name="Rectangle 28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80" name="Rectangle 287"/>
          <p:cNvSpPr>
            <a:spLocks noChangeArrowheads="1"/>
          </p:cNvSpPr>
          <p:nvPr/>
        </p:nvSpPr>
        <p:spPr bwMode="auto">
          <a:xfrm>
            <a:off x="5410200" y="25908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>
                <a:latin typeface="Courier New" charset="0"/>
              </a:rPr>
              <a:t>cmove</a:t>
            </a:r>
          </a:p>
        </p:txBody>
      </p:sp>
      <p:grpSp>
        <p:nvGrpSpPr>
          <p:cNvPr id="2081" name="Group 288"/>
          <p:cNvGrpSpPr>
            <a:grpSpLocks/>
          </p:cNvGrpSpPr>
          <p:nvPr/>
        </p:nvGrpSpPr>
        <p:grpSpPr bwMode="auto">
          <a:xfrm>
            <a:off x="6172200" y="2590800"/>
            <a:ext cx="609600" cy="304800"/>
            <a:chOff x="1296" y="2544"/>
            <a:chExt cx="384" cy="192"/>
          </a:xfrm>
        </p:grpSpPr>
        <p:sp>
          <p:nvSpPr>
            <p:cNvPr id="2098" name="Rectangle 289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099" name="Rectangle 290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3</a:t>
              </a:r>
            </a:p>
          </p:txBody>
        </p:sp>
        <p:sp>
          <p:nvSpPr>
            <p:cNvPr id="2100" name="Rectangle 291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82" name="Rectangle 292"/>
          <p:cNvSpPr>
            <a:spLocks noChangeArrowheads="1"/>
          </p:cNvSpPr>
          <p:nvPr/>
        </p:nvSpPr>
        <p:spPr bwMode="auto">
          <a:xfrm>
            <a:off x="6934200" y="12192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>
                <a:latin typeface="Courier New" charset="0"/>
              </a:rPr>
              <a:t>cmovne</a:t>
            </a:r>
          </a:p>
        </p:txBody>
      </p:sp>
      <p:grpSp>
        <p:nvGrpSpPr>
          <p:cNvPr id="2083" name="Group 293"/>
          <p:cNvGrpSpPr>
            <a:grpSpLocks/>
          </p:cNvGrpSpPr>
          <p:nvPr/>
        </p:nvGrpSpPr>
        <p:grpSpPr bwMode="auto">
          <a:xfrm>
            <a:off x="7696200" y="1219200"/>
            <a:ext cx="609600" cy="304800"/>
            <a:chOff x="1296" y="2544"/>
            <a:chExt cx="384" cy="192"/>
          </a:xfrm>
        </p:grpSpPr>
        <p:sp>
          <p:nvSpPr>
            <p:cNvPr id="2095" name="Rectangle 29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096" name="Rectangle 29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097" name="Rectangle 29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84" name="Rectangle 297"/>
          <p:cNvSpPr>
            <a:spLocks noChangeArrowheads="1"/>
          </p:cNvSpPr>
          <p:nvPr/>
        </p:nvSpPr>
        <p:spPr bwMode="auto">
          <a:xfrm>
            <a:off x="6934200" y="16764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>
                <a:latin typeface="Courier New" charset="0"/>
              </a:rPr>
              <a:t>cmovge</a:t>
            </a:r>
          </a:p>
        </p:txBody>
      </p:sp>
      <p:grpSp>
        <p:nvGrpSpPr>
          <p:cNvPr id="2085" name="Group 298"/>
          <p:cNvGrpSpPr>
            <a:grpSpLocks/>
          </p:cNvGrpSpPr>
          <p:nvPr/>
        </p:nvGrpSpPr>
        <p:grpSpPr bwMode="auto">
          <a:xfrm>
            <a:off x="7696200" y="1676400"/>
            <a:ext cx="609600" cy="304800"/>
            <a:chOff x="1296" y="2544"/>
            <a:chExt cx="384" cy="192"/>
          </a:xfrm>
        </p:grpSpPr>
        <p:sp>
          <p:nvSpPr>
            <p:cNvPr id="2092" name="Rectangle 299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093" name="Rectangle 300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094" name="Rectangle 301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86" name="Rectangle 302"/>
          <p:cNvSpPr>
            <a:spLocks noChangeArrowheads="1"/>
          </p:cNvSpPr>
          <p:nvPr/>
        </p:nvSpPr>
        <p:spPr bwMode="auto">
          <a:xfrm>
            <a:off x="6934200" y="2133600"/>
            <a:ext cx="1905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400">
                <a:latin typeface="Courier New" charset="0"/>
              </a:rPr>
              <a:t>cmovg</a:t>
            </a:r>
          </a:p>
        </p:txBody>
      </p:sp>
      <p:grpSp>
        <p:nvGrpSpPr>
          <p:cNvPr id="2087" name="Group 303"/>
          <p:cNvGrpSpPr>
            <a:grpSpLocks/>
          </p:cNvGrpSpPr>
          <p:nvPr/>
        </p:nvGrpSpPr>
        <p:grpSpPr bwMode="auto">
          <a:xfrm>
            <a:off x="7696200" y="2133600"/>
            <a:ext cx="609600" cy="304800"/>
            <a:chOff x="1296" y="2544"/>
            <a:chExt cx="384" cy="192"/>
          </a:xfrm>
        </p:grpSpPr>
        <p:sp>
          <p:nvSpPr>
            <p:cNvPr id="2089" name="Rectangle 30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2</a:t>
              </a:r>
            </a:p>
          </p:txBody>
        </p:sp>
        <p:sp>
          <p:nvSpPr>
            <p:cNvPr id="2090" name="Rectangle 30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091" name="Rectangle 30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400">
                <a:latin typeface="Courier New" charset="0"/>
              </a:endParaRPr>
            </a:p>
          </p:txBody>
        </p:sp>
      </p:grpSp>
      <p:sp>
        <p:nvSpPr>
          <p:cNvPr id="2088" name="Text Box 308"/>
          <p:cNvSpPr txBox="1">
            <a:spLocks noChangeArrowheads="1"/>
          </p:cNvSpPr>
          <p:nvPr/>
        </p:nvSpPr>
        <p:spPr bwMode="auto">
          <a:xfrm>
            <a:off x="6546850" y="685800"/>
            <a:ext cx="8223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>
                <a:latin typeface="Helvetica" charset="0"/>
              </a:rPr>
              <a:t>Moves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urier New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3376</TotalTime>
  <Words>57</Words>
  <Application>Microsoft Macintosh PowerPoint</Application>
  <PresentationFormat>On-screen Show (4:3)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Times New Roman</vt:lpstr>
      <vt:lpstr>Arial</vt:lpstr>
      <vt:lpstr>Courier New</vt:lpstr>
      <vt:lpstr>Calibri</vt:lpstr>
      <vt:lpstr>Helvetica</vt:lpstr>
      <vt:lpstr>Default Design</vt:lpstr>
      <vt:lpstr>PowerPoint Presentation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Randal E. Bryant</dc:creator>
  <cp:lastModifiedBy>Randy Bryant</cp:lastModifiedBy>
  <cp:revision>36</cp:revision>
  <dcterms:created xsi:type="dcterms:W3CDTF">2000-09-20T02:02:01Z</dcterms:created>
  <dcterms:modified xsi:type="dcterms:W3CDTF">2014-06-13T15:02:46Z</dcterms:modified>
</cp:coreProperties>
</file>