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100" d="100"/>
          <a:sy n="100" d="100"/>
        </p:scale>
        <p:origin x="-80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CEB5FE-5ECB-9A44-83D5-E1DED206D8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506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8A22E2-F938-2144-91BC-B4D37FCCB1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694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AA1DCE-9EF6-4745-A83F-9366293418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25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C88A8E-9ECF-3A4E-814B-EDE4433342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567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25F3DC-0DE8-1A46-B3A2-707668DD1A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559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648C3C-8F8C-3A4B-9F75-8B83098930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670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717119-D0A7-304D-A446-D0B3E58BDC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893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EE3F51-A777-174C-8DCF-F209A55A07D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89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015C1E-1EB0-0A45-B46A-DB197FCDA9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41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003034-BBF1-D949-9B80-DAFFA2E256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671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D1019B-E23A-9C44-84B8-573BCADAFF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808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7995707-9F4C-BA4D-A0EF-4F79D4CCE13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3200400" y="3511550"/>
            <a:ext cx="6318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>
                <a:latin typeface="Arial" charset="0"/>
              </a:rPr>
              <a:t>Time</a:t>
            </a: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1066800" y="2057400"/>
            <a:ext cx="838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r"/>
            <a:r>
              <a:rPr lang="en-US" sz="1600">
                <a:latin typeface="Courier New" charset="0"/>
                <a:cs typeface="Courier New" charset="0"/>
              </a:rPr>
              <a:t>I1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1066800" y="2362200"/>
            <a:ext cx="838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r"/>
            <a:r>
              <a:rPr lang="en-US" sz="1600">
                <a:latin typeface="Courier New" charset="0"/>
                <a:cs typeface="Courier New" charset="0"/>
              </a:rPr>
              <a:t>I2</a:t>
            </a:r>
          </a:p>
        </p:txBody>
      </p:sp>
      <p:sp>
        <p:nvSpPr>
          <p:cNvPr id="2053" name="Rectangle 8"/>
          <p:cNvSpPr>
            <a:spLocks noChangeArrowheads="1"/>
          </p:cNvSpPr>
          <p:nvPr/>
        </p:nvSpPr>
        <p:spPr bwMode="auto">
          <a:xfrm>
            <a:off x="1066800" y="2667000"/>
            <a:ext cx="838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r"/>
            <a:r>
              <a:rPr lang="en-US" sz="1600">
                <a:latin typeface="Courier New" charset="0"/>
                <a:cs typeface="Courier New" charset="0"/>
              </a:rPr>
              <a:t>I3</a:t>
            </a:r>
          </a:p>
        </p:txBody>
      </p:sp>
      <p:grpSp>
        <p:nvGrpSpPr>
          <p:cNvPr id="2054" name="Group 9"/>
          <p:cNvGrpSpPr>
            <a:grpSpLocks/>
          </p:cNvGrpSpPr>
          <p:nvPr/>
        </p:nvGrpSpPr>
        <p:grpSpPr bwMode="auto">
          <a:xfrm>
            <a:off x="1981200" y="2063750"/>
            <a:ext cx="1828800" cy="304800"/>
            <a:chOff x="768" y="2400"/>
            <a:chExt cx="1152" cy="192"/>
          </a:xfrm>
        </p:grpSpPr>
        <p:sp>
          <p:nvSpPr>
            <p:cNvPr id="2080" name="Rectangle 10"/>
            <p:cNvSpPr>
              <a:spLocks noChangeArrowheads="1"/>
            </p:cNvSpPr>
            <p:nvPr/>
          </p:nvSpPr>
          <p:spPr bwMode="auto">
            <a:xfrm>
              <a:off x="768" y="2400"/>
              <a:ext cx="384" cy="192"/>
            </a:xfrm>
            <a:prstGeom prst="rect">
              <a:avLst/>
            </a:prstGeom>
            <a:solidFill>
              <a:srgbClr val="5F5F5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A</a:t>
              </a:r>
            </a:p>
          </p:txBody>
        </p:sp>
        <p:sp>
          <p:nvSpPr>
            <p:cNvPr id="2081" name="Rectangle 11"/>
            <p:cNvSpPr>
              <a:spLocks noChangeArrowheads="1"/>
            </p:cNvSpPr>
            <p:nvPr/>
          </p:nvSpPr>
          <p:spPr bwMode="auto">
            <a:xfrm>
              <a:off x="1152" y="2400"/>
              <a:ext cx="384" cy="192"/>
            </a:xfrm>
            <a:prstGeom prst="rect">
              <a:avLst/>
            </a:prstGeom>
            <a:solidFill>
              <a:srgbClr val="5F5F5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B</a:t>
              </a:r>
            </a:p>
          </p:txBody>
        </p:sp>
        <p:sp>
          <p:nvSpPr>
            <p:cNvPr id="2082" name="Rectangle 12"/>
            <p:cNvSpPr>
              <a:spLocks noChangeArrowheads="1"/>
            </p:cNvSpPr>
            <p:nvPr/>
          </p:nvSpPr>
          <p:spPr bwMode="auto">
            <a:xfrm>
              <a:off x="1536" y="2400"/>
              <a:ext cx="384" cy="192"/>
            </a:xfrm>
            <a:prstGeom prst="rect">
              <a:avLst/>
            </a:prstGeom>
            <a:solidFill>
              <a:srgbClr val="5F5F5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C</a:t>
              </a:r>
            </a:p>
          </p:txBody>
        </p:sp>
      </p:grpSp>
      <p:grpSp>
        <p:nvGrpSpPr>
          <p:cNvPr id="2055" name="Group 13"/>
          <p:cNvGrpSpPr>
            <a:grpSpLocks/>
          </p:cNvGrpSpPr>
          <p:nvPr/>
        </p:nvGrpSpPr>
        <p:grpSpPr bwMode="auto">
          <a:xfrm>
            <a:off x="2590800" y="2368550"/>
            <a:ext cx="1828800" cy="304800"/>
            <a:chOff x="768" y="2400"/>
            <a:chExt cx="1152" cy="192"/>
          </a:xfrm>
        </p:grpSpPr>
        <p:sp>
          <p:nvSpPr>
            <p:cNvPr id="2077" name="Rectangle 14"/>
            <p:cNvSpPr>
              <a:spLocks noChangeArrowheads="1"/>
            </p:cNvSpPr>
            <p:nvPr/>
          </p:nvSpPr>
          <p:spPr bwMode="auto">
            <a:xfrm>
              <a:off x="768" y="2400"/>
              <a:ext cx="384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A</a:t>
              </a:r>
            </a:p>
          </p:txBody>
        </p:sp>
        <p:sp>
          <p:nvSpPr>
            <p:cNvPr id="2078" name="Rectangle 15"/>
            <p:cNvSpPr>
              <a:spLocks noChangeArrowheads="1"/>
            </p:cNvSpPr>
            <p:nvPr/>
          </p:nvSpPr>
          <p:spPr bwMode="auto">
            <a:xfrm>
              <a:off x="1152" y="2400"/>
              <a:ext cx="384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B</a:t>
              </a:r>
            </a:p>
          </p:txBody>
        </p:sp>
        <p:sp>
          <p:nvSpPr>
            <p:cNvPr id="2079" name="Rectangle 16"/>
            <p:cNvSpPr>
              <a:spLocks noChangeArrowheads="1"/>
            </p:cNvSpPr>
            <p:nvPr/>
          </p:nvSpPr>
          <p:spPr bwMode="auto">
            <a:xfrm>
              <a:off x="1536" y="2400"/>
              <a:ext cx="384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C</a:t>
              </a:r>
            </a:p>
          </p:txBody>
        </p:sp>
      </p:grpSp>
      <p:grpSp>
        <p:nvGrpSpPr>
          <p:cNvPr id="2056" name="Group 17"/>
          <p:cNvGrpSpPr>
            <a:grpSpLocks/>
          </p:cNvGrpSpPr>
          <p:nvPr/>
        </p:nvGrpSpPr>
        <p:grpSpPr bwMode="auto">
          <a:xfrm>
            <a:off x="3200400" y="2673350"/>
            <a:ext cx="1828800" cy="304800"/>
            <a:chOff x="768" y="2400"/>
            <a:chExt cx="1152" cy="192"/>
          </a:xfrm>
        </p:grpSpPr>
        <p:sp>
          <p:nvSpPr>
            <p:cNvPr id="2074" name="Rectangle 18"/>
            <p:cNvSpPr>
              <a:spLocks noChangeArrowheads="1"/>
            </p:cNvSpPr>
            <p:nvPr/>
          </p:nvSpPr>
          <p:spPr bwMode="auto">
            <a:xfrm>
              <a:off x="768" y="2400"/>
              <a:ext cx="384" cy="192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A</a:t>
              </a:r>
            </a:p>
          </p:txBody>
        </p:sp>
        <p:sp>
          <p:nvSpPr>
            <p:cNvPr id="2075" name="Rectangle 19"/>
            <p:cNvSpPr>
              <a:spLocks noChangeArrowheads="1"/>
            </p:cNvSpPr>
            <p:nvPr/>
          </p:nvSpPr>
          <p:spPr bwMode="auto">
            <a:xfrm>
              <a:off x="1152" y="2400"/>
              <a:ext cx="384" cy="192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B</a:t>
              </a:r>
            </a:p>
          </p:txBody>
        </p:sp>
        <p:sp>
          <p:nvSpPr>
            <p:cNvPr id="2076" name="Rectangle 20"/>
            <p:cNvSpPr>
              <a:spLocks noChangeArrowheads="1"/>
            </p:cNvSpPr>
            <p:nvPr/>
          </p:nvSpPr>
          <p:spPr bwMode="auto">
            <a:xfrm>
              <a:off x="1536" y="2400"/>
              <a:ext cx="384" cy="192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C</a:t>
              </a:r>
            </a:p>
          </p:txBody>
        </p:sp>
      </p:grpSp>
      <p:grpSp>
        <p:nvGrpSpPr>
          <p:cNvPr id="2057" name="Group 21"/>
          <p:cNvGrpSpPr>
            <a:grpSpLocks/>
          </p:cNvGrpSpPr>
          <p:nvPr/>
        </p:nvGrpSpPr>
        <p:grpSpPr bwMode="auto">
          <a:xfrm>
            <a:off x="1981200" y="3130550"/>
            <a:ext cx="3048000" cy="152400"/>
            <a:chOff x="768" y="2256"/>
            <a:chExt cx="1920" cy="96"/>
          </a:xfrm>
        </p:grpSpPr>
        <p:sp>
          <p:nvSpPr>
            <p:cNvPr id="2067" name="Line 22"/>
            <p:cNvSpPr>
              <a:spLocks noChangeShapeType="1"/>
            </p:cNvSpPr>
            <p:nvPr/>
          </p:nvSpPr>
          <p:spPr bwMode="auto">
            <a:xfrm>
              <a:off x="768" y="2304"/>
              <a:ext cx="192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8" name="Line 23"/>
            <p:cNvSpPr>
              <a:spLocks noChangeShapeType="1"/>
            </p:cNvSpPr>
            <p:nvPr/>
          </p:nvSpPr>
          <p:spPr bwMode="auto">
            <a:xfrm>
              <a:off x="768" y="225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9" name="Line 24"/>
            <p:cNvSpPr>
              <a:spLocks noChangeShapeType="1"/>
            </p:cNvSpPr>
            <p:nvPr/>
          </p:nvSpPr>
          <p:spPr bwMode="auto">
            <a:xfrm>
              <a:off x="1152" y="225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0" name="Line 25"/>
            <p:cNvSpPr>
              <a:spLocks noChangeShapeType="1"/>
            </p:cNvSpPr>
            <p:nvPr/>
          </p:nvSpPr>
          <p:spPr bwMode="auto">
            <a:xfrm>
              <a:off x="1536" y="225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1" name="Line 26"/>
            <p:cNvSpPr>
              <a:spLocks noChangeShapeType="1"/>
            </p:cNvSpPr>
            <p:nvPr/>
          </p:nvSpPr>
          <p:spPr bwMode="auto">
            <a:xfrm>
              <a:off x="1920" y="225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2" name="Line 27"/>
            <p:cNvSpPr>
              <a:spLocks noChangeShapeType="1"/>
            </p:cNvSpPr>
            <p:nvPr/>
          </p:nvSpPr>
          <p:spPr bwMode="auto">
            <a:xfrm>
              <a:off x="2304" y="225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3" name="Line 28"/>
            <p:cNvSpPr>
              <a:spLocks noChangeShapeType="1"/>
            </p:cNvSpPr>
            <p:nvPr/>
          </p:nvSpPr>
          <p:spPr bwMode="auto">
            <a:xfrm>
              <a:off x="2688" y="225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8" name="Group 29"/>
          <p:cNvGrpSpPr>
            <a:grpSpLocks/>
          </p:cNvGrpSpPr>
          <p:nvPr/>
        </p:nvGrpSpPr>
        <p:grpSpPr bwMode="auto">
          <a:xfrm>
            <a:off x="1752600" y="3282950"/>
            <a:ext cx="3581400" cy="304800"/>
            <a:chOff x="816" y="3168"/>
            <a:chExt cx="2256" cy="192"/>
          </a:xfrm>
        </p:grpSpPr>
        <p:sp>
          <p:nvSpPr>
            <p:cNvPr id="2061" name="Rectangle 30"/>
            <p:cNvSpPr>
              <a:spLocks noChangeArrowheads="1"/>
            </p:cNvSpPr>
            <p:nvPr/>
          </p:nvSpPr>
          <p:spPr bwMode="auto">
            <a:xfrm>
              <a:off x="816" y="3168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400">
                  <a:latin typeface="Helvetica" charset="0"/>
                </a:rPr>
                <a:t>0</a:t>
              </a:r>
            </a:p>
          </p:txBody>
        </p:sp>
        <p:sp>
          <p:nvSpPr>
            <p:cNvPr id="2062" name="Rectangle 31"/>
            <p:cNvSpPr>
              <a:spLocks noChangeArrowheads="1"/>
            </p:cNvSpPr>
            <p:nvPr/>
          </p:nvSpPr>
          <p:spPr bwMode="auto">
            <a:xfrm>
              <a:off x="1200" y="3168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400">
                  <a:latin typeface="Helvetica" charset="0"/>
                </a:rPr>
                <a:t>120</a:t>
              </a:r>
            </a:p>
          </p:txBody>
        </p:sp>
        <p:sp>
          <p:nvSpPr>
            <p:cNvPr id="2063" name="Rectangle 32"/>
            <p:cNvSpPr>
              <a:spLocks noChangeArrowheads="1"/>
            </p:cNvSpPr>
            <p:nvPr/>
          </p:nvSpPr>
          <p:spPr bwMode="auto">
            <a:xfrm>
              <a:off x="1584" y="3168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400">
                  <a:latin typeface="Helvetica" charset="0"/>
                </a:rPr>
                <a:t>240</a:t>
              </a:r>
            </a:p>
          </p:txBody>
        </p:sp>
        <p:sp>
          <p:nvSpPr>
            <p:cNvPr id="2064" name="Rectangle 33"/>
            <p:cNvSpPr>
              <a:spLocks noChangeArrowheads="1"/>
            </p:cNvSpPr>
            <p:nvPr/>
          </p:nvSpPr>
          <p:spPr bwMode="auto">
            <a:xfrm>
              <a:off x="1968" y="3168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400">
                  <a:latin typeface="Helvetica" charset="0"/>
                </a:rPr>
                <a:t>360</a:t>
              </a:r>
            </a:p>
          </p:txBody>
        </p:sp>
        <p:sp>
          <p:nvSpPr>
            <p:cNvPr id="2065" name="Rectangle 34"/>
            <p:cNvSpPr>
              <a:spLocks noChangeArrowheads="1"/>
            </p:cNvSpPr>
            <p:nvPr/>
          </p:nvSpPr>
          <p:spPr bwMode="auto">
            <a:xfrm>
              <a:off x="2352" y="3168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400">
                  <a:latin typeface="Helvetica" charset="0"/>
                </a:rPr>
                <a:t>480</a:t>
              </a:r>
            </a:p>
          </p:txBody>
        </p:sp>
        <p:sp>
          <p:nvSpPr>
            <p:cNvPr id="2066" name="Rectangle 35"/>
            <p:cNvSpPr>
              <a:spLocks noChangeArrowheads="1"/>
            </p:cNvSpPr>
            <p:nvPr/>
          </p:nvSpPr>
          <p:spPr bwMode="auto">
            <a:xfrm>
              <a:off x="2736" y="3168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400">
                  <a:latin typeface="Helvetica" charset="0"/>
                </a:rPr>
                <a:t>600</a:t>
              </a:r>
            </a:p>
          </p:txBody>
        </p:sp>
      </p:grpSp>
      <p:sp>
        <p:nvSpPr>
          <p:cNvPr id="2059" name="Freeform 36"/>
          <p:cNvSpPr>
            <a:spLocks/>
          </p:cNvSpPr>
          <p:nvPr/>
        </p:nvSpPr>
        <p:spPr bwMode="auto">
          <a:xfrm>
            <a:off x="1981200" y="1676400"/>
            <a:ext cx="3171825" cy="228600"/>
          </a:xfrm>
          <a:custGeom>
            <a:avLst/>
            <a:gdLst>
              <a:gd name="T0" fmla="*/ 0 w 1998"/>
              <a:gd name="T1" fmla="*/ 0 h 192"/>
              <a:gd name="T2" fmla="*/ 192 w 1998"/>
              <a:gd name="T3" fmla="*/ 0 h 192"/>
              <a:gd name="T4" fmla="*/ 192 w 1998"/>
              <a:gd name="T5" fmla="*/ 192 h 192"/>
              <a:gd name="T6" fmla="*/ 384 w 1998"/>
              <a:gd name="T7" fmla="*/ 192 h 192"/>
              <a:gd name="T8" fmla="*/ 384 w 1998"/>
              <a:gd name="T9" fmla="*/ 0 h 192"/>
              <a:gd name="T10" fmla="*/ 576 w 1998"/>
              <a:gd name="T11" fmla="*/ 0 h 192"/>
              <a:gd name="T12" fmla="*/ 576 w 1998"/>
              <a:gd name="T13" fmla="*/ 192 h 192"/>
              <a:gd name="T14" fmla="*/ 768 w 1998"/>
              <a:gd name="T15" fmla="*/ 192 h 192"/>
              <a:gd name="T16" fmla="*/ 768 w 1998"/>
              <a:gd name="T17" fmla="*/ 0 h 192"/>
              <a:gd name="T18" fmla="*/ 960 w 1998"/>
              <a:gd name="T19" fmla="*/ 0 h 192"/>
              <a:gd name="T20" fmla="*/ 960 w 1998"/>
              <a:gd name="T21" fmla="*/ 192 h 192"/>
              <a:gd name="T22" fmla="*/ 1152 w 1998"/>
              <a:gd name="T23" fmla="*/ 192 h 192"/>
              <a:gd name="T24" fmla="*/ 1152 w 1998"/>
              <a:gd name="T25" fmla="*/ 0 h 192"/>
              <a:gd name="T26" fmla="*/ 1344 w 1998"/>
              <a:gd name="T27" fmla="*/ 0 h 192"/>
              <a:gd name="T28" fmla="*/ 1344 w 1998"/>
              <a:gd name="T29" fmla="*/ 192 h 192"/>
              <a:gd name="T30" fmla="*/ 1536 w 1998"/>
              <a:gd name="T31" fmla="*/ 192 h 192"/>
              <a:gd name="T32" fmla="*/ 1536 w 1998"/>
              <a:gd name="T33" fmla="*/ 0 h 192"/>
              <a:gd name="T34" fmla="*/ 1728 w 1998"/>
              <a:gd name="T35" fmla="*/ 0 h 192"/>
              <a:gd name="T36" fmla="*/ 1728 w 1998"/>
              <a:gd name="T37" fmla="*/ 192 h 192"/>
              <a:gd name="T38" fmla="*/ 1920 w 1998"/>
              <a:gd name="T39" fmla="*/ 192 h 192"/>
              <a:gd name="T40" fmla="*/ 1920 w 1998"/>
              <a:gd name="T41" fmla="*/ 0 h 192"/>
              <a:gd name="T42" fmla="*/ 1998 w 1998"/>
              <a:gd name="T43" fmla="*/ 0 h 192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998"/>
              <a:gd name="T67" fmla="*/ 0 h 192"/>
              <a:gd name="T68" fmla="*/ 1998 w 1998"/>
              <a:gd name="T69" fmla="*/ 192 h 192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998" h="192">
                <a:moveTo>
                  <a:pt x="0" y="0"/>
                </a:moveTo>
                <a:lnTo>
                  <a:pt x="192" y="0"/>
                </a:lnTo>
                <a:lnTo>
                  <a:pt x="192" y="192"/>
                </a:lnTo>
                <a:lnTo>
                  <a:pt x="384" y="192"/>
                </a:lnTo>
                <a:lnTo>
                  <a:pt x="384" y="0"/>
                </a:lnTo>
                <a:lnTo>
                  <a:pt x="576" y="0"/>
                </a:lnTo>
                <a:lnTo>
                  <a:pt x="576" y="192"/>
                </a:lnTo>
                <a:lnTo>
                  <a:pt x="768" y="192"/>
                </a:lnTo>
                <a:lnTo>
                  <a:pt x="768" y="0"/>
                </a:lnTo>
                <a:lnTo>
                  <a:pt x="960" y="0"/>
                </a:lnTo>
                <a:lnTo>
                  <a:pt x="960" y="192"/>
                </a:lnTo>
                <a:lnTo>
                  <a:pt x="1152" y="192"/>
                </a:lnTo>
                <a:lnTo>
                  <a:pt x="1152" y="0"/>
                </a:lnTo>
                <a:lnTo>
                  <a:pt x="1344" y="0"/>
                </a:lnTo>
                <a:lnTo>
                  <a:pt x="1344" y="192"/>
                </a:lnTo>
                <a:lnTo>
                  <a:pt x="1536" y="192"/>
                </a:lnTo>
                <a:lnTo>
                  <a:pt x="1536" y="0"/>
                </a:lnTo>
                <a:lnTo>
                  <a:pt x="1728" y="0"/>
                </a:lnTo>
                <a:lnTo>
                  <a:pt x="1728" y="192"/>
                </a:lnTo>
                <a:lnTo>
                  <a:pt x="1920" y="192"/>
                </a:lnTo>
                <a:cubicBezTo>
                  <a:pt x="1920" y="128"/>
                  <a:pt x="1920" y="64"/>
                  <a:pt x="1920" y="0"/>
                </a:cubicBezTo>
                <a:cubicBezTo>
                  <a:pt x="1992" y="0"/>
                  <a:pt x="1982" y="0"/>
                  <a:pt x="199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0" name="Rectangle 37"/>
          <p:cNvSpPr>
            <a:spLocks noChangeArrowheads="1"/>
          </p:cNvSpPr>
          <p:nvPr/>
        </p:nvSpPr>
        <p:spPr bwMode="auto">
          <a:xfrm>
            <a:off x="1066800" y="1676400"/>
            <a:ext cx="838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r"/>
            <a:r>
              <a:rPr lang="en-US" sz="1600">
                <a:latin typeface="Helvetica" charset="0"/>
              </a:rPr>
              <a:t>Clock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20</Words>
  <Application>Microsoft Macintosh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 New Roman</vt:lpstr>
      <vt:lpstr>Arial</vt:lpstr>
      <vt:lpstr>Calibri</vt:lpstr>
      <vt:lpstr>Courier New</vt:lpstr>
      <vt:lpstr>Helvetica</vt:lpstr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7</cp:revision>
  <dcterms:created xsi:type="dcterms:W3CDTF">2002-02-10T21:42:46Z</dcterms:created>
  <dcterms:modified xsi:type="dcterms:W3CDTF">2014-06-16T17:59:29Z</dcterms:modified>
</cp:coreProperties>
</file>