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75" d="100"/>
          <a:sy n="75" d="100"/>
        </p:scale>
        <p:origin x="-1448" y="-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F7AA9-A009-534B-8444-6640319E24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7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C6193-BFB2-BD47-B6B9-68469A972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F9A1B-E5A5-5A42-A4FD-5B82D3FAFC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6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30230-AB0F-D840-AFEA-1D0F3C39B5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9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50310-ED27-8149-ABD8-2163CF645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F5A3F-7B28-AD49-9403-D967089DD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81806-8993-4B40-A70C-10FFE8253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D0150-E5EC-A44E-957A-284B2780C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1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8972A-2F20-9649-879E-5ADC5A1C41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203C1-3224-FA46-8E81-43B8979D11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1C449-7F98-7349-8029-1AA691EFD1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1553C1-6759-A643-8471-BEE627F03C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71600" y="4800600"/>
            <a:ext cx="914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Load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14400" y="48006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5105400"/>
            <a:ext cx="914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Use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51054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1600" y="44958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Helvetica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914400" y="4495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66800" y="4114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Load/use</a:t>
            </a:r>
          </a:p>
        </p:txBody>
      </p:sp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438400" y="4114800"/>
            <a:ext cx="1371600" cy="1327150"/>
            <a:chOff x="1728" y="2544"/>
            <a:chExt cx="864" cy="836"/>
          </a:xfrm>
        </p:grpSpPr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016" y="2976"/>
              <a:ext cx="57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Courier New" charset="0"/>
                </a:rPr>
                <a:t>JXX</a:t>
              </a: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1728" y="2976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016" y="3168"/>
              <a:ext cx="5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1728" y="3168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016" y="2784"/>
              <a:ext cx="5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600">
                <a:latin typeface="Helvetica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1728" y="2784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1824" y="254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Helvetica" charset="0"/>
                </a:rPr>
                <a:t>Mispredict</a:t>
              </a:r>
            </a:p>
          </p:txBody>
        </p:sp>
      </p:grpSp>
      <p:grpSp>
        <p:nvGrpSpPr>
          <p:cNvPr id="2094" name="Group 46"/>
          <p:cNvGrpSpPr>
            <a:grpSpLocks/>
          </p:cNvGrpSpPr>
          <p:nvPr/>
        </p:nvGrpSpPr>
        <p:grpSpPr bwMode="auto">
          <a:xfrm>
            <a:off x="4114800" y="4114800"/>
            <a:ext cx="3962400" cy="1327150"/>
            <a:chOff x="3024" y="2592"/>
            <a:chExt cx="2496" cy="836"/>
          </a:xfrm>
        </p:grpSpPr>
        <p:grpSp>
          <p:nvGrpSpPr>
            <p:cNvPr id="2091" name="Group 43"/>
            <p:cNvGrpSpPr>
              <a:grpSpLocks/>
            </p:cNvGrpSpPr>
            <p:nvPr/>
          </p:nvGrpSpPr>
          <p:grpSpPr bwMode="auto">
            <a:xfrm>
              <a:off x="3024" y="2592"/>
              <a:ext cx="864" cy="836"/>
              <a:chOff x="3024" y="2592"/>
              <a:chExt cx="864" cy="836"/>
            </a:xfrm>
          </p:grpSpPr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3312" y="3024"/>
                <a:ext cx="5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>
                  <a:latin typeface="Helvetica" charset="0"/>
                </a:endParaRPr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E</a:t>
                </a:r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3312" y="3216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3024" y="3216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D</a:t>
                </a:r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3312" y="2832"/>
                <a:ext cx="5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>
                  <a:latin typeface="Helvetica" charset="0"/>
                </a:endParaRPr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M</a:t>
                </a:r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3120" y="2592"/>
                <a:ext cx="7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  <a:r>
                  <a:rPr lang="en-US" sz="1600">
                    <a:latin typeface="Helvetica" charset="0"/>
                  </a:rPr>
                  <a:t> 1</a:t>
                </a:r>
              </a:p>
            </p:txBody>
          </p:sp>
        </p:grpSp>
        <p:grpSp>
          <p:nvGrpSpPr>
            <p:cNvPr id="2093" name="Group 45"/>
            <p:cNvGrpSpPr>
              <a:grpSpLocks/>
            </p:cNvGrpSpPr>
            <p:nvPr/>
          </p:nvGrpSpPr>
          <p:grpSpPr bwMode="auto">
            <a:xfrm>
              <a:off x="3840" y="2592"/>
              <a:ext cx="864" cy="836"/>
              <a:chOff x="3840" y="2592"/>
              <a:chExt cx="864" cy="836"/>
            </a:xfrm>
          </p:grpSpPr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3840" y="3024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E</a:t>
                </a:r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128" y="3216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Helvetica" charset="0"/>
                  </a:rPr>
                  <a:t>bubble</a:t>
                </a:r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3840" y="3216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D</a:t>
                </a:r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128" y="2832"/>
                <a:ext cx="5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>
                  <a:latin typeface="Helvetica" charset="0"/>
                </a:endParaRPr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M</a:t>
                </a:r>
              </a:p>
            </p:txBody>
          </p:sp>
          <p:sp>
            <p:nvSpPr>
              <p:cNvPr id="2082" name="Rectangle 34"/>
              <p:cNvSpPr>
                <a:spLocks noChangeArrowheads="1"/>
              </p:cNvSpPr>
              <p:nvPr/>
            </p:nvSpPr>
            <p:spPr bwMode="auto">
              <a:xfrm>
                <a:off x="3936" y="2592"/>
                <a:ext cx="7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  <a:r>
                  <a:rPr lang="en-US" sz="1600">
                    <a:latin typeface="Helvetica" charset="0"/>
                  </a:rPr>
                  <a:t> 2</a:t>
                </a:r>
              </a:p>
            </p:txBody>
          </p:sp>
        </p:grpSp>
        <p:grpSp>
          <p:nvGrpSpPr>
            <p:cNvPr id="2092" name="Group 44"/>
            <p:cNvGrpSpPr>
              <a:grpSpLocks/>
            </p:cNvGrpSpPr>
            <p:nvPr/>
          </p:nvGrpSpPr>
          <p:grpSpPr bwMode="auto">
            <a:xfrm>
              <a:off x="4656" y="2592"/>
              <a:ext cx="864" cy="836"/>
              <a:chOff x="4656" y="2592"/>
              <a:chExt cx="864" cy="836"/>
            </a:xfrm>
          </p:grpSpPr>
          <p:sp>
            <p:nvSpPr>
              <p:cNvPr id="2084" name="Rectangle 36"/>
              <p:cNvSpPr>
                <a:spLocks noChangeArrowheads="1"/>
              </p:cNvSpPr>
              <p:nvPr/>
            </p:nvSpPr>
            <p:spPr bwMode="auto">
              <a:xfrm>
                <a:off x="4944" y="3024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Helvetica" charset="0"/>
                  </a:rPr>
                  <a:t>bubble</a:t>
                </a:r>
              </a:p>
            </p:txBody>
          </p:sp>
          <p:sp>
            <p:nvSpPr>
              <p:cNvPr id="2085" name="Rectangle 37"/>
              <p:cNvSpPr>
                <a:spLocks noChangeArrowheads="1"/>
              </p:cNvSpPr>
              <p:nvPr/>
            </p:nvSpPr>
            <p:spPr bwMode="auto">
              <a:xfrm>
                <a:off x="4656" y="3024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E</a:t>
                </a:r>
              </a:p>
            </p:txBody>
          </p:sp>
          <p:sp>
            <p:nvSpPr>
              <p:cNvPr id="2086" name="Rectangle 38"/>
              <p:cNvSpPr>
                <a:spLocks noChangeArrowheads="1"/>
              </p:cNvSpPr>
              <p:nvPr/>
            </p:nvSpPr>
            <p:spPr bwMode="auto">
              <a:xfrm>
                <a:off x="4944" y="3216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Helvetica" charset="0"/>
                  </a:rPr>
                  <a:t>bubble</a:t>
                </a:r>
              </a:p>
            </p:txBody>
          </p:sp>
          <p:sp>
            <p:nvSpPr>
              <p:cNvPr id="2087" name="Rectangle 39"/>
              <p:cNvSpPr>
                <a:spLocks noChangeArrowheads="1"/>
              </p:cNvSpPr>
              <p:nvPr/>
            </p:nvSpPr>
            <p:spPr bwMode="auto">
              <a:xfrm>
                <a:off x="4656" y="3216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D</a:t>
                </a:r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/>
            </p:nvSpPr>
            <p:spPr bwMode="auto">
              <a:xfrm>
                <a:off x="4944" y="2832"/>
                <a:ext cx="576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</a:p>
            </p:txBody>
          </p:sp>
          <p:sp>
            <p:nvSpPr>
              <p:cNvPr id="2089" name="Rectangle 41"/>
              <p:cNvSpPr>
                <a:spLocks noChangeArrowheads="1"/>
              </p:cNvSpPr>
              <p:nvPr/>
            </p:nvSpPr>
            <p:spPr bwMode="auto">
              <a:xfrm>
                <a:off x="4656" y="2832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/>
                <a:r>
                  <a:rPr lang="en-US" sz="1600">
                    <a:latin typeface="Helvetica" charset="0"/>
                  </a:rPr>
                  <a:t>M</a:t>
                </a:r>
              </a:p>
            </p:txBody>
          </p:sp>
          <p:sp>
            <p:nvSpPr>
              <p:cNvPr id="2090" name="Rectangle 42"/>
              <p:cNvSpPr>
                <a:spLocks noChangeArrowheads="1"/>
              </p:cNvSpPr>
              <p:nvPr/>
            </p:nvSpPr>
            <p:spPr bwMode="auto">
              <a:xfrm>
                <a:off x="4752" y="2592"/>
                <a:ext cx="7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ourier New" charset="0"/>
                  </a:rPr>
                  <a:t>ret</a:t>
                </a:r>
                <a:r>
                  <a:rPr lang="en-US" sz="1600">
                    <a:latin typeface="Helvetica" charset="0"/>
                  </a:rPr>
                  <a:t> 3</a:t>
                </a:r>
              </a:p>
            </p:txBody>
          </p:sp>
        </p:grpSp>
      </p:grpSp>
      <p:sp>
        <p:nvSpPr>
          <p:cNvPr id="2095" name="Freeform 47"/>
          <p:cNvSpPr>
            <a:spLocks/>
          </p:cNvSpPr>
          <p:nvPr/>
        </p:nvSpPr>
        <p:spPr bwMode="auto">
          <a:xfrm>
            <a:off x="3352800" y="5410200"/>
            <a:ext cx="1676400" cy="304800"/>
          </a:xfrm>
          <a:custGeom>
            <a:avLst/>
            <a:gdLst>
              <a:gd name="T0" fmla="*/ 0 w 1056"/>
              <a:gd name="T1" fmla="*/ 0 h 144"/>
              <a:gd name="T2" fmla="*/ 0 w 1056"/>
              <a:gd name="T3" fmla="*/ 144 h 144"/>
              <a:gd name="T4" fmla="*/ 1056 w 1056"/>
              <a:gd name="T5" fmla="*/ 144 h 144"/>
              <a:gd name="T6" fmla="*/ 1056 w 1056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144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1828800" y="5791200"/>
            <a:ext cx="327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Combination B</a:t>
            </a:r>
          </a:p>
        </p:txBody>
      </p:sp>
      <p:sp>
        <p:nvSpPr>
          <p:cNvPr id="2097" name="Freeform 49"/>
          <p:cNvSpPr>
            <a:spLocks/>
          </p:cNvSpPr>
          <p:nvPr/>
        </p:nvSpPr>
        <p:spPr bwMode="auto">
          <a:xfrm>
            <a:off x="1828800" y="5410200"/>
            <a:ext cx="3352800" cy="685800"/>
          </a:xfrm>
          <a:custGeom>
            <a:avLst/>
            <a:gdLst>
              <a:gd name="T0" fmla="*/ 0 w 1056"/>
              <a:gd name="T1" fmla="*/ 0 h 144"/>
              <a:gd name="T2" fmla="*/ 0 w 1056"/>
              <a:gd name="T3" fmla="*/ 144 h 144"/>
              <a:gd name="T4" fmla="*/ 1056 w 1056"/>
              <a:gd name="T5" fmla="*/ 144 h 144"/>
              <a:gd name="T6" fmla="*/ 1056 w 1056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144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3200400" y="54102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Combination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38</Words>
  <Application>Microsoft Macintosh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8</cp:revision>
  <dcterms:created xsi:type="dcterms:W3CDTF">2002-02-15T12:53:32Z</dcterms:created>
  <dcterms:modified xsi:type="dcterms:W3CDTF">2014-06-16T17:41:35Z</dcterms:modified>
</cp:coreProperties>
</file>